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notesMasterIdLst>
    <p:notesMasterId r:id="rId17"/>
  </p:notesMasterIdLst>
  <p:sldSz cx="12191970" cy="6858000"/>
  <p:notesSz cx="6858000" cy="1219197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20" Type="http://schemas.openxmlformats.org/officeDocument/2006/relationships/theme" Target="theme/theme1.xml"/><Relationship Id="rId2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4" Type="http://schemas.openxmlformats.org/officeDocument/2006/relationships/image" Target="../media/image-1-4.png"/><Relationship Id="rId5" Type="http://schemas.openxmlformats.org/officeDocument/2006/relationships/image" Target="../media/image-1-5.png"/><Relationship Id="rId6" Type="http://schemas.openxmlformats.org/officeDocument/2006/relationships/image" Target="../media/image-1-6.png"/><Relationship Id="rId7" Type="http://schemas.openxmlformats.org/officeDocument/2006/relationships/image" Target="../media/image-1-7.png"/><Relationship Id="rId8" Type="http://schemas.openxmlformats.org/officeDocument/2006/relationships/image" Target="../media/image-1-8.png"/><Relationship Id="rId9" Type="http://schemas.openxmlformats.org/officeDocument/2006/relationships/image" Target="../media/image-1-9.png"/><Relationship Id="rId10" Type="http://schemas.openxmlformats.org/officeDocument/2006/relationships/slideLayout" Target="../slideLayouts/slideLayout1.xml"/><Relationship Id="rId11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image" Target="../media/image-10-4.png"/><Relationship Id="rId5" Type="http://schemas.openxmlformats.org/officeDocument/2006/relationships/image" Target="../media/image-10-5.png"/><Relationship Id="rId6" Type="http://schemas.openxmlformats.org/officeDocument/2006/relationships/image" Target="../media/image-10-6.png"/><Relationship Id="rId7" Type="http://schemas.openxmlformats.org/officeDocument/2006/relationships/image" Target="../media/image-10-7.png"/><Relationship Id="rId8" Type="http://schemas.openxmlformats.org/officeDocument/2006/relationships/image" Target="../media/image-10-8.png"/><Relationship Id="rId9" Type="http://schemas.openxmlformats.org/officeDocument/2006/relationships/image" Target="../media/image-10-9.png"/><Relationship Id="rId10" Type="http://schemas.openxmlformats.org/officeDocument/2006/relationships/image" Target="../media/image-10-10.png"/><Relationship Id="rId11" Type="http://schemas.openxmlformats.org/officeDocument/2006/relationships/image" Target="../media/image-10-11.png"/><Relationship Id="rId12" Type="http://schemas.openxmlformats.org/officeDocument/2006/relationships/image" Target="../media/image-10-12.png"/><Relationship Id="rId13" Type="http://schemas.openxmlformats.org/officeDocument/2006/relationships/image" Target="../media/image-10-13.png"/><Relationship Id="rId14" Type="http://schemas.openxmlformats.org/officeDocument/2006/relationships/image" Target="../media/image-10-14.png"/><Relationship Id="rId15" Type="http://schemas.openxmlformats.org/officeDocument/2006/relationships/image" Target="../media/image-10-15.png"/><Relationship Id="rId16" Type="http://schemas.openxmlformats.org/officeDocument/2006/relationships/image" Target="../media/image-10-16.png"/><Relationship Id="rId17" Type="http://schemas.openxmlformats.org/officeDocument/2006/relationships/image" Target="../media/image-10-17.png"/><Relationship Id="rId18" Type="http://schemas.openxmlformats.org/officeDocument/2006/relationships/image" Target="../media/image-10-18.png"/><Relationship Id="rId19" Type="http://schemas.openxmlformats.org/officeDocument/2006/relationships/image" Target="../media/image-10-19.png"/><Relationship Id="rId20" Type="http://schemas.openxmlformats.org/officeDocument/2006/relationships/image" Target="../media/image-10-20.png"/><Relationship Id="rId21" Type="http://schemas.openxmlformats.org/officeDocument/2006/relationships/image" Target="../media/image-10-21.png"/><Relationship Id="rId22" Type="http://schemas.openxmlformats.org/officeDocument/2006/relationships/image" Target="../media/image-10-22.png"/><Relationship Id="rId23" Type="http://schemas.openxmlformats.org/officeDocument/2006/relationships/image" Target="../media/image-10-23.png"/><Relationship Id="rId24" Type="http://schemas.openxmlformats.org/officeDocument/2006/relationships/image" Target="../media/image-10-24.png"/><Relationship Id="rId25" Type="http://schemas.openxmlformats.org/officeDocument/2006/relationships/image" Target="../media/image-10-25.png"/><Relationship Id="rId26" Type="http://schemas.openxmlformats.org/officeDocument/2006/relationships/image" Target="../media/image-10-26.png"/><Relationship Id="rId27" Type="http://schemas.openxmlformats.org/officeDocument/2006/relationships/image" Target="../media/image-10-27.png"/><Relationship Id="rId28" Type="http://schemas.openxmlformats.org/officeDocument/2006/relationships/image" Target="../media/image-10-28.png"/><Relationship Id="rId29" Type="http://schemas.openxmlformats.org/officeDocument/2006/relationships/image" Target="../media/image-10-29.png"/><Relationship Id="rId30" Type="http://schemas.openxmlformats.org/officeDocument/2006/relationships/image" Target="../media/image-10-30.png"/><Relationship Id="rId31" Type="http://schemas.openxmlformats.org/officeDocument/2006/relationships/image" Target="../media/image-10-31.png"/><Relationship Id="rId32" Type="http://schemas.openxmlformats.org/officeDocument/2006/relationships/image" Target="../media/image-10-32.png"/><Relationship Id="rId33" Type="http://schemas.openxmlformats.org/officeDocument/2006/relationships/image" Target="../media/image-10-33.png"/><Relationship Id="rId34" Type="http://schemas.openxmlformats.org/officeDocument/2006/relationships/image" Target="../media/image-10-34.png"/><Relationship Id="rId35" Type="http://schemas.openxmlformats.org/officeDocument/2006/relationships/image" Target="../media/image-10-35.png"/><Relationship Id="rId36" Type="http://schemas.openxmlformats.org/officeDocument/2006/relationships/image" Target="../media/image-10-36.png"/><Relationship Id="rId37" Type="http://schemas.openxmlformats.org/officeDocument/2006/relationships/image" Target="../media/image-10-37.png"/><Relationship Id="rId38" Type="http://schemas.openxmlformats.org/officeDocument/2006/relationships/slideLayout" Target="../slideLayouts/slideLayout1.xml"/><Relationship Id="rId39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image" Target="../media/image-11-2.png"/><Relationship Id="rId3" Type="http://schemas.openxmlformats.org/officeDocument/2006/relationships/image" Target="../media/image-11-3.png"/><Relationship Id="rId4" Type="http://schemas.openxmlformats.org/officeDocument/2006/relationships/image" Target="../media/image-11-4.png"/><Relationship Id="rId5" Type="http://schemas.openxmlformats.org/officeDocument/2006/relationships/image" Target="../media/image-11-5.png"/><Relationship Id="rId6" Type="http://schemas.openxmlformats.org/officeDocument/2006/relationships/image" Target="../media/image-11-6.png"/><Relationship Id="rId7" Type="http://schemas.openxmlformats.org/officeDocument/2006/relationships/image" Target="../media/image-11-7.png"/><Relationship Id="rId8" Type="http://schemas.openxmlformats.org/officeDocument/2006/relationships/image" Target="../media/image-11-8.png"/><Relationship Id="rId9" Type="http://schemas.openxmlformats.org/officeDocument/2006/relationships/image" Target="../media/image-11-9.png"/><Relationship Id="rId10" Type="http://schemas.openxmlformats.org/officeDocument/2006/relationships/image" Target="../media/image-11-10.png"/><Relationship Id="rId11" Type="http://schemas.openxmlformats.org/officeDocument/2006/relationships/image" Target="../media/image-11-11.png"/><Relationship Id="rId12" Type="http://schemas.openxmlformats.org/officeDocument/2006/relationships/image" Target="../media/image-11-12.png"/><Relationship Id="rId13" Type="http://schemas.openxmlformats.org/officeDocument/2006/relationships/image" Target="../media/image-11-13.png"/><Relationship Id="rId14" Type="http://schemas.openxmlformats.org/officeDocument/2006/relationships/image" Target="../media/image-11-14.png"/><Relationship Id="rId15" Type="http://schemas.openxmlformats.org/officeDocument/2006/relationships/image" Target="../media/image-11-15.png"/><Relationship Id="rId16" Type="http://schemas.openxmlformats.org/officeDocument/2006/relationships/image" Target="../media/image-11-16.png"/><Relationship Id="rId17" Type="http://schemas.openxmlformats.org/officeDocument/2006/relationships/image" Target="../media/image-11-17.png"/><Relationship Id="rId18" Type="http://schemas.openxmlformats.org/officeDocument/2006/relationships/image" Target="../media/image-11-18.png"/><Relationship Id="rId19" Type="http://schemas.openxmlformats.org/officeDocument/2006/relationships/image" Target="../media/image-11-19.png"/><Relationship Id="rId20" Type="http://schemas.openxmlformats.org/officeDocument/2006/relationships/image" Target="../media/image-11-20.png"/><Relationship Id="rId21" Type="http://schemas.openxmlformats.org/officeDocument/2006/relationships/image" Target="../media/image-11-21.png"/><Relationship Id="rId22" Type="http://schemas.openxmlformats.org/officeDocument/2006/relationships/image" Target="../media/image-11-22.png"/><Relationship Id="rId23" Type="http://schemas.openxmlformats.org/officeDocument/2006/relationships/image" Target="../media/image-11-23.png"/><Relationship Id="rId24" Type="http://schemas.openxmlformats.org/officeDocument/2006/relationships/image" Target="../media/image-11-24.png"/><Relationship Id="rId25" Type="http://schemas.openxmlformats.org/officeDocument/2006/relationships/image" Target="../media/image-11-25.png"/><Relationship Id="rId26" Type="http://schemas.openxmlformats.org/officeDocument/2006/relationships/image" Target="../media/image-11-26.png"/><Relationship Id="rId27" Type="http://schemas.openxmlformats.org/officeDocument/2006/relationships/image" Target="../media/image-11-27.png"/><Relationship Id="rId28" Type="http://schemas.openxmlformats.org/officeDocument/2006/relationships/image" Target="../media/image-11-28.png"/><Relationship Id="rId29" Type="http://schemas.openxmlformats.org/officeDocument/2006/relationships/image" Target="../media/image-11-29.png"/><Relationship Id="rId30" Type="http://schemas.openxmlformats.org/officeDocument/2006/relationships/image" Target="../media/image-11-30.png"/><Relationship Id="rId31" Type="http://schemas.openxmlformats.org/officeDocument/2006/relationships/image" Target="../media/image-11-31.png"/><Relationship Id="rId32" Type="http://schemas.openxmlformats.org/officeDocument/2006/relationships/image" Target="../media/image-11-32.png"/><Relationship Id="rId33" Type="http://schemas.openxmlformats.org/officeDocument/2006/relationships/image" Target="../media/image-11-33.png"/><Relationship Id="rId34" Type="http://schemas.openxmlformats.org/officeDocument/2006/relationships/image" Target="../media/image-11-34.png"/><Relationship Id="rId35" Type="http://schemas.openxmlformats.org/officeDocument/2006/relationships/slideLayout" Target="../slideLayouts/slideLayout1.xml"/><Relationship Id="rId36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image" Target="../media/image-12-2.png"/><Relationship Id="rId3" Type="http://schemas.openxmlformats.org/officeDocument/2006/relationships/image" Target="../media/image-12-3.png"/><Relationship Id="rId4" Type="http://schemas.openxmlformats.org/officeDocument/2006/relationships/image" Target="../media/image-12-4.png"/><Relationship Id="rId5" Type="http://schemas.openxmlformats.org/officeDocument/2006/relationships/image" Target="../media/image-12-5.png"/><Relationship Id="rId6" Type="http://schemas.openxmlformats.org/officeDocument/2006/relationships/image" Target="../media/image-12-6.png"/><Relationship Id="rId7" Type="http://schemas.openxmlformats.org/officeDocument/2006/relationships/image" Target="../media/image-12-7.png"/><Relationship Id="rId8" Type="http://schemas.openxmlformats.org/officeDocument/2006/relationships/image" Target="../media/image-12-8.png"/><Relationship Id="rId9" Type="http://schemas.openxmlformats.org/officeDocument/2006/relationships/image" Target="../media/image-12-9.png"/><Relationship Id="rId10" Type="http://schemas.openxmlformats.org/officeDocument/2006/relationships/image" Target="../media/image-12-10.png"/><Relationship Id="rId11" Type="http://schemas.openxmlformats.org/officeDocument/2006/relationships/image" Target="../media/image-12-11.png"/><Relationship Id="rId12" Type="http://schemas.openxmlformats.org/officeDocument/2006/relationships/image" Target="../media/image-12-12.png"/><Relationship Id="rId13" Type="http://schemas.openxmlformats.org/officeDocument/2006/relationships/image" Target="../media/image-12-13.png"/><Relationship Id="rId14" Type="http://schemas.openxmlformats.org/officeDocument/2006/relationships/image" Target="../media/image-12-14.png"/><Relationship Id="rId15" Type="http://schemas.openxmlformats.org/officeDocument/2006/relationships/image" Target="../media/image-12-15.png"/><Relationship Id="rId16" Type="http://schemas.openxmlformats.org/officeDocument/2006/relationships/image" Target="../media/image-12-16.png"/><Relationship Id="rId17" Type="http://schemas.openxmlformats.org/officeDocument/2006/relationships/image" Target="../media/image-12-17.png"/><Relationship Id="rId18" Type="http://schemas.openxmlformats.org/officeDocument/2006/relationships/image" Target="../media/image-12-18.png"/><Relationship Id="rId19" Type="http://schemas.openxmlformats.org/officeDocument/2006/relationships/image" Target="../media/image-12-19.png"/><Relationship Id="rId20" Type="http://schemas.openxmlformats.org/officeDocument/2006/relationships/image" Target="../media/image-12-20.png"/><Relationship Id="rId21" Type="http://schemas.openxmlformats.org/officeDocument/2006/relationships/image" Target="../media/image-12-21.png"/><Relationship Id="rId22" Type="http://schemas.openxmlformats.org/officeDocument/2006/relationships/image" Target="../media/image-12-22.png"/><Relationship Id="rId23" Type="http://schemas.openxmlformats.org/officeDocument/2006/relationships/slideLayout" Target="../slideLayouts/slideLayout1.xml"/><Relationship Id="rId2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png"/><Relationship Id="rId2" Type="http://schemas.openxmlformats.org/officeDocument/2006/relationships/image" Target="../media/image-13-2.png"/><Relationship Id="rId3" Type="http://schemas.openxmlformats.org/officeDocument/2006/relationships/image" Target="../media/image-13-3.png"/><Relationship Id="rId4" Type="http://schemas.openxmlformats.org/officeDocument/2006/relationships/image" Target="../media/image-13-4.png"/><Relationship Id="rId5" Type="http://schemas.openxmlformats.org/officeDocument/2006/relationships/image" Target="../media/image-13-5.png"/><Relationship Id="rId6" Type="http://schemas.openxmlformats.org/officeDocument/2006/relationships/image" Target="../media/image-13-6.png"/><Relationship Id="rId7" Type="http://schemas.openxmlformats.org/officeDocument/2006/relationships/image" Target="../media/image-13-7.png"/><Relationship Id="rId8" Type="http://schemas.openxmlformats.org/officeDocument/2006/relationships/image" Target="../media/image-13-8.png"/><Relationship Id="rId9" Type="http://schemas.openxmlformats.org/officeDocument/2006/relationships/image" Target="../media/image-13-9.png"/><Relationship Id="rId10" Type="http://schemas.openxmlformats.org/officeDocument/2006/relationships/image" Target="../media/image-13-10.png"/><Relationship Id="rId11" Type="http://schemas.openxmlformats.org/officeDocument/2006/relationships/image" Target="../media/image-13-11.png"/><Relationship Id="rId12" Type="http://schemas.openxmlformats.org/officeDocument/2006/relationships/image" Target="../media/image-13-12.png"/><Relationship Id="rId13" Type="http://schemas.openxmlformats.org/officeDocument/2006/relationships/image" Target="../media/image-13-13.png"/><Relationship Id="rId14" Type="http://schemas.openxmlformats.org/officeDocument/2006/relationships/image" Target="../media/image-13-14.png"/><Relationship Id="rId15" Type="http://schemas.openxmlformats.org/officeDocument/2006/relationships/image" Target="../media/image-13-15.png"/><Relationship Id="rId16" Type="http://schemas.openxmlformats.org/officeDocument/2006/relationships/image" Target="../media/image-13-16.png"/><Relationship Id="rId17" Type="http://schemas.openxmlformats.org/officeDocument/2006/relationships/image" Target="../media/image-13-17.png"/><Relationship Id="rId18" Type="http://schemas.openxmlformats.org/officeDocument/2006/relationships/image" Target="../media/image-13-18.png"/><Relationship Id="rId19" Type="http://schemas.openxmlformats.org/officeDocument/2006/relationships/image" Target="../media/image-13-19.png"/><Relationship Id="rId20" Type="http://schemas.openxmlformats.org/officeDocument/2006/relationships/image" Target="../media/image-13-20.png"/><Relationship Id="rId21" Type="http://schemas.openxmlformats.org/officeDocument/2006/relationships/image" Target="../media/image-13-21.png"/><Relationship Id="rId22" Type="http://schemas.openxmlformats.org/officeDocument/2006/relationships/slideLayout" Target="../slideLayouts/slideLayout1.xml"/><Relationship Id="rId2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-1.png"/><Relationship Id="rId2" Type="http://schemas.openxmlformats.org/officeDocument/2006/relationships/image" Target="../media/image-14-2.png"/><Relationship Id="rId3" Type="http://schemas.openxmlformats.org/officeDocument/2006/relationships/image" Target="../media/image-14-3.png"/><Relationship Id="rId4" Type="http://schemas.openxmlformats.org/officeDocument/2006/relationships/image" Target="../media/image-14-4.png"/><Relationship Id="rId5" Type="http://schemas.openxmlformats.org/officeDocument/2006/relationships/image" Target="../media/image-14-5.png"/><Relationship Id="rId6" Type="http://schemas.openxmlformats.org/officeDocument/2006/relationships/image" Target="../media/image-14-6.png"/><Relationship Id="rId7" Type="http://schemas.openxmlformats.org/officeDocument/2006/relationships/image" Target="../media/image-14-7.png"/><Relationship Id="rId8" Type="http://schemas.openxmlformats.org/officeDocument/2006/relationships/image" Target="../media/image-14-8.png"/><Relationship Id="rId9" Type="http://schemas.openxmlformats.org/officeDocument/2006/relationships/image" Target="../media/image-14-9.png"/><Relationship Id="rId10" Type="http://schemas.openxmlformats.org/officeDocument/2006/relationships/slideLayout" Target="../slideLayouts/slideLayout1.xml"/><Relationship Id="rId11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5-1.png"/><Relationship Id="rId2" Type="http://schemas.openxmlformats.org/officeDocument/2006/relationships/image" Target="../media/image-15-2.png"/><Relationship Id="rId3" Type="http://schemas.openxmlformats.org/officeDocument/2006/relationships/image" Target="../media/image-15-3.png"/><Relationship Id="rId4" Type="http://schemas.openxmlformats.org/officeDocument/2006/relationships/image" Target="../media/image-15-4.png"/><Relationship Id="rId5" Type="http://schemas.openxmlformats.org/officeDocument/2006/relationships/image" Target="../media/image-15-5.png"/><Relationship Id="rId6" Type="http://schemas.openxmlformats.org/officeDocument/2006/relationships/image" Target="../media/image-15-6.png"/><Relationship Id="rId7" Type="http://schemas.openxmlformats.org/officeDocument/2006/relationships/image" Target="../media/image-15-7.png"/><Relationship Id="rId8" Type="http://schemas.openxmlformats.org/officeDocument/2006/relationships/image" Target="../media/image-15-8.png"/><Relationship Id="rId9" Type="http://schemas.openxmlformats.org/officeDocument/2006/relationships/image" Target="../media/image-15-9.png"/><Relationship Id="rId10" Type="http://schemas.openxmlformats.org/officeDocument/2006/relationships/image" Target="../media/image-15-10.png"/><Relationship Id="rId11" Type="http://schemas.openxmlformats.org/officeDocument/2006/relationships/image" Target="../media/image-15-11.png"/><Relationship Id="rId12" Type="http://schemas.openxmlformats.org/officeDocument/2006/relationships/image" Target="../media/image-15-12.png"/><Relationship Id="rId13" Type="http://schemas.openxmlformats.org/officeDocument/2006/relationships/slideLayout" Target="../slideLayouts/slideLayout1.xml"/><Relationship Id="rId14" Type="http://schemas.openxmlformats.org/officeDocument/2006/relationships/notesSlide" Target="../notesSlides/notesSlide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image" Target="../media/image-2-4.png"/><Relationship Id="rId5" Type="http://schemas.openxmlformats.org/officeDocument/2006/relationships/image" Target="../media/image-2-5.png"/><Relationship Id="rId6" Type="http://schemas.openxmlformats.org/officeDocument/2006/relationships/image" Target="../media/image-2-6.png"/><Relationship Id="rId7" Type="http://schemas.openxmlformats.org/officeDocument/2006/relationships/image" Target="../media/image-2-7.png"/><Relationship Id="rId8" Type="http://schemas.openxmlformats.org/officeDocument/2006/relationships/image" Target="../media/image-2-8.png"/><Relationship Id="rId9" Type="http://schemas.openxmlformats.org/officeDocument/2006/relationships/image" Target="../media/image-2-9.png"/><Relationship Id="rId10" Type="http://schemas.openxmlformats.org/officeDocument/2006/relationships/image" Target="../media/image-2-10.png"/><Relationship Id="rId11" Type="http://schemas.openxmlformats.org/officeDocument/2006/relationships/image" Target="../media/image-2-11.png"/><Relationship Id="rId12" Type="http://schemas.openxmlformats.org/officeDocument/2006/relationships/image" Target="../media/image-2-12.png"/><Relationship Id="rId13" Type="http://schemas.openxmlformats.org/officeDocument/2006/relationships/image" Target="../media/image-2-13.png"/><Relationship Id="rId14" Type="http://schemas.openxmlformats.org/officeDocument/2006/relationships/image" Target="../media/image-2-14.png"/><Relationship Id="rId15" Type="http://schemas.openxmlformats.org/officeDocument/2006/relationships/image" Target="../media/image-2-15.png"/><Relationship Id="rId16" Type="http://schemas.openxmlformats.org/officeDocument/2006/relationships/image" Target="../media/image-2-16.png"/><Relationship Id="rId17" Type="http://schemas.openxmlformats.org/officeDocument/2006/relationships/image" Target="../media/image-2-17.png"/><Relationship Id="rId18" Type="http://schemas.openxmlformats.org/officeDocument/2006/relationships/image" Target="../media/image-2-18.png"/><Relationship Id="rId19" Type="http://schemas.openxmlformats.org/officeDocument/2006/relationships/image" Target="../media/image-2-19.png"/><Relationship Id="rId20" Type="http://schemas.openxmlformats.org/officeDocument/2006/relationships/image" Target="../media/image-2-20.png"/><Relationship Id="rId21" Type="http://schemas.openxmlformats.org/officeDocument/2006/relationships/image" Target="../media/image-2-21.png"/><Relationship Id="rId22" Type="http://schemas.openxmlformats.org/officeDocument/2006/relationships/image" Target="../media/image-2-22.png"/><Relationship Id="rId23" Type="http://schemas.openxmlformats.org/officeDocument/2006/relationships/image" Target="../media/image-2-23.png"/><Relationship Id="rId24" Type="http://schemas.openxmlformats.org/officeDocument/2006/relationships/slideLayout" Target="../slideLayouts/slideLayout1.xml"/><Relationship Id="rId25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image" Target="../media/image-3-5.png"/><Relationship Id="rId6" Type="http://schemas.openxmlformats.org/officeDocument/2006/relationships/image" Target="../media/image-3-6.png"/><Relationship Id="rId7" Type="http://schemas.openxmlformats.org/officeDocument/2006/relationships/image" Target="../media/image-3-7.png"/><Relationship Id="rId8" Type="http://schemas.openxmlformats.org/officeDocument/2006/relationships/image" Target="../media/image-3-8.png"/><Relationship Id="rId9" Type="http://schemas.openxmlformats.org/officeDocument/2006/relationships/image" Target="../media/image-3-9.png"/><Relationship Id="rId10" Type="http://schemas.openxmlformats.org/officeDocument/2006/relationships/image" Target="../media/image-3-10.png"/><Relationship Id="rId11" Type="http://schemas.openxmlformats.org/officeDocument/2006/relationships/image" Target="../media/image-3-11.png"/><Relationship Id="rId12" Type="http://schemas.openxmlformats.org/officeDocument/2006/relationships/image" Target="../media/image-3-12.png"/><Relationship Id="rId13" Type="http://schemas.openxmlformats.org/officeDocument/2006/relationships/image" Target="../media/image-3-13.png"/><Relationship Id="rId14" Type="http://schemas.openxmlformats.org/officeDocument/2006/relationships/image" Target="../media/image-3-14.png"/><Relationship Id="rId15" Type="http://schemas.openxmlformats.org/officeDocument/2006/relationships/slideLayout" Target="../slideLayouts/slideLayout1.xml"/><Relationship Id="rId16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image" Target="../media/image-4-6.png"/><Relationship Id="rId7" Type="http://schemas.openxmlformats.org/officeDocument/2006/relationships/image" Target="../media/image-4-7.png"/><Relationship Id="rId8" Type="http://schemas.openxmlformats.org/officeDocument/2006/relationships/image" Target="../media/image-4-8.png"/><Relationship Id="rId9" Type="http://schemas.openxmlformats.org/officeDocument/2006/relationships/image" Target="../media/image-4-9.png"/><Relationship Id="rId10" Type="http://schemas.openxmlformats.org/officeDocument/2006/relationships/image" Target="../media/image-4-10.png"/><Relationship Id="rId11" Type="http://schemas.openxmlformats.org/officeDocument/2006/relationships/image" Target="../media/image-4-11.png"/><Relationship Id="rId12" Type="http://schemas.openxmlformats.org/officeDocument/2006/relationships/image" Target="../media/image-4-12.png"/><Relationship Id="rId13" Type="http://schemas.openxmlformats.org/officeDocument/2006/relationships/image" Target="../media/image-4-13.png"/><Relationship Id="rId14" Type="http://schemas.openxmlformats.org/officeDocument/2006/relationships/image" Target="../media/image-4-14.png"/><Relationship Id="rId15" Type="http://schemas.openxmlformats.org/officeDocument/2006/relationships/image" Target="../media/image-4-15.png"/><Relationship Id="rId16" Type="http://schemas.openxmlformats.org/officeDocument/2006/relationships/image" Target="../media/image-4-16.png"/><Relationship Id="rId17" Type="http://schemas.openxmlformats.org/officeDocument/2006/relationships/image" Target="../media/image-4-17.png"/><Relationship Id="rId18" Type="http://schemas.openxmlformats.org/officeDocument/2006/relationships/image" Target="../media/image-4-18.png"/><Relationship Id="rId19" Type="http://schemas.openxmlformats.org/officeDocument/2006/relationships/image" Target="../media/image-4-19.png"/><Relationship Id="rId20" Type="http://schemas.openxmlformats.org/officeDocument/2006/relationships/image" Target="../media/image-4-20.png"/><Relationship Id="rId21" Type="http://schemas.openxmlformats.org/officeDocument/2006/relationships/image" Target="../media/image-4-4.png"/><Relationship Id="rId22" Type="http://schemas.openxmlformats.org/officeDocument/2006/relationships/image" Target="../media/image-4-5.png"/><Relationship Id="rId23" Type="http://schemas.openxmlformats.org/officeDocument/2006/relationships/image" Target="../media/image-4-6.png"/><Relationship Id="rId24" Type="http://schemas.openxmlformats.org/officeDocument/2006/relationships/image" Target="../media/image-4-8.png"/><Relationship Id="rId25" Type="http://schemas.openxmlformats.org/officeDocument/2006/relationships/image" Target="../media/image-4-9.png"/><Relationship Id="rId26" Type="http://schemas.openxmlformats.org/officeDocument/2006/relationships/image" Target="../media/image-4-10.png"/><Relationship Id="rId27" Type="http://schemas.openxmlformats.org/officeDocument/2006/relationships/image" Target="../media/image-4-27.png"/><Relationship Id="rId28" Type="http://schemas.openxmlformats.org/officeDocument/2006/relationships/image" Target="../media/image-4-13.png"/><Relationship Id="rId29" Type="http://schemas.openxmlformats.org/officeDocument/2006/relationships/image" Target="../media/image-4-14.png"/><Relationship Id="rId30" Type="http://schemas.openxmlformats.org/officeDocument/2006/relationships/image" Target="../media/image-4-15.png"/><Relationship Id="rId31" Type="http://schemas.openxmlformats.org/officeDocument/2006/relationships/image" Target="../media/image-4-17.png"/><Relationship Id="rId32" Type="http://schemas.openxmlformats.org/officeDocument/2006/relationships/image" Target="../media/image-4-18.png"/><Relationship Id="rId33" Type="http://schemas.openxmlformats.org/officeDocument/2006/relationships/image" Target="../media/image-4-19.png"/><Relationship Id="rId34" Type="http://schemas.openxmlformats.org/officeDocument/2006/relationships/slideLayout" Target="../slideLayouts/slideLayout1.xml"/><Relationship Id="rId35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image" Target="../media/image-5-6.png"/><Relationship Id="rId7" Type="http://schemas.openxmlformats.org/officeDocument/2006/relationships/image" Target="../media/image-5-7.png"/><Relationship Id="rId8" Type="http://schemas.openxmlformats.org/officeDocument/2006/relationships/image" Target="../media/image-5-8.png"/><Relationship Id="rId9" Type="http://schemas.openxmlformats.org/officeDocument/2006/relationships/image" Target="../media/image-5-9.png"/><Relationship Id="rId10" Type="http://schemas.openxmlformats.org/officeDocument/2006/relationships/image" Target="../media/image-5-10.png"/><Relationship Id="rId11" Type="http://schemas.openxmlformats.org/officeDocument/2006/relationships/image" Target="../media/image-5-11.png"/><Relationship Id="rId12" Type="http://schemas.openxmlformats.org/officeDocument/2006/relationships/image" Target="../media/image-5-12.png"/><Relationship Id="rId13" Type="http://schemas.openxmlformats.org/officeDocument/2006/relationships/image" Target="../media/image-5-13.png"/><Relationship Id="rId14" Type="http://schemas.openxmlformats.org/officeDocument/2006/relationships/image" Target="../media/image-5-14.png"/><Relationship Id="rId15" Type="http://schemas.openxmlformats.org/officeDocument/2006/relationships/image" Target="../media/image-5-15.png"/><Relationship Id="rId16" Type="http://schemas.openxmlformats.org/officeDocument/2006/relationships/image" Target="../media/image-5-16.png"/><Relationship Id="rId17" Type="http://schemas.openxmlformats.org/officeDocument/2006/relationships/image" Target="../media/image-5-17.png"/><Relationship Id="rId18" Type="http://schemas.openxmlformats.org/officeDocument/2006/relationships/image" Target="../media/image-5-18.png"/><Relationship Id="rId19" Type="http://schemas.openxmlformats.org/officeDocument/2006/relationships/image" Target="../media/image-5-19.png"/><Relationship Id="rId20" Type="http://schemas.openxmlformats.org/officeDocument/2006/relationships/image" Target="../media/image-5-20.png"/><Relationship Id="rId21" Type="http://schemas.openxmlformats.org/officeDocument/2006/relationships/image" Target="../media/image-5-21.png"/><Relationship Id="rId22" Type="http://schemas.openxmlformats.org/officeDocument/2006/relationships/image" Target="../media/image-5-22.png"/><Relationship Id="rId23" Type="http://schemas.openxmlformats.org/officeDocument/2006/relationships/image" Target="../media/image-5-23.png"/><Relationship Id="rId24" Type="http://schemas.openxmlformats.org/officeDocument/2006/relationships/image" Target="../media/image-5-24.png"/><Relationship Id="rId25" Type="http://schemas.openxmlformats.org/officeDocument/2006/relationships/image" Target="../media/image-5-25.png"/><Relationship Id="rId26" Type="http://schemas.openxmlformats.org/officeDocument/2006/relationships/image" Target="../media/image-5-26.png"/><Relationship Id="rId27" Type="http://schemas.openxmlformats.org/officeDocument/2006/relationships/image" Target="../media/image-5-27.png"/><Relationship Id="rId28" Type="http://schemas.openxmlformats.org/officeDocument/2006/relationships/image" Target="../media/image-5-28.png"/><Relationship Id="rId29" Type="http://schemas.openxmlformats.org/officeDocument/2006/relationships/image" Target="../media/image-5-3.png"/><Relationship Id="rId30" Type="http://schemas.openxmlformats.org/officeDocument/2006/relationships/image" Target="../media/image-5-4.png"/><Relationship Id="rId31" Type="http://schemas.openxmlformats.org/officeDocument/2006/relationships/image" Target="../media/image-5-31.png"/><Relationship Id="rId32" Type="http://schemas.openxmlformats.org/officeDocument/2006/relationships/image" Target="../media/image-5-6.png"/><Relationship Id="rId33" Type="http://schemas.openxmlformats.org/officeDocument/2006/relationships/image" Target="../media/image-5-7.png"/><Relationship Id="rId34" Type="http://schemas.openxmlformats.org/officeDocument/2006/relationships/image" Target="../media/image-5-34.png"/><Relationship Id="rId35" Type="http://schemas.openxmlformats.org/officeDocument/2006/relationships/image" Target="../media/image-5-9.png"/><Relationship Id="rId36" Type="http://schemas.openxmlformats.org/officeDocument/2006/relationships/image" Target="../media/image-5-10.png"/><Relationship Id="rId37" Type="http://schemas.openxmlformats.org/officeDocument/2006/relationships/image" Target="../media/image-5-11.png"/><Relationship Id="rId38" Type="http://schemas.openxmlformats.org/officeDocument/2006/relationships/image" Target="../media/image-5-38.png"/><Relationship Id="rId39" Type="http://schemas.openxmlformats.org/officeDocument/2006/relationships/image" Target="../media/image-5-13.png"/><Relationship Id="rId40" Type="http://schemas.openxmlformats.org/officeDocument/2006/relationships/image" Target="../media/image-5-14.png"/><Relationship Id="rId41" Type="http://schemas.openxmlformats.org/officeDocument/2006/relationships/image" Target="../media/image-5-41.png"/><Relationship Id="rId42" Type="http://schemas.openxmlformats.org/officeDocument/2006/relationships/image" Target="../media/image-5-16.png"/><Relationship Id="rId43" Type="http://schemas.openxmlformats.org/officeDocument/2006/relationships/image" Target="../media/image-5-17.png"/><Relationship Id="rId44" Type="http://schemas.openxmlformats.org/officeDocument/2006/relationships/image" Target="../media/image-5-44.png"/><Relationship Id="rId45" Type="http://schemas.openxmlformats.org/officeDocument/2006/relationships/image" Target="../media/image-5-19.png"/><Relationship Id="rId46" Type="http://schemas.openxmlformats.org/officeDocument/2006/relationships/image" Target="../media/image-5-20.png"/><Relationship Id="rId47" Type="http://schemas.openxmlformats.org/officeDocument/2006/relationships/image" Target="../media/image-5-47.png"/><Relationship Id="rId48" Type="http://schemas.openxmlformats.org/officeDocument/2006/relationships/image" Target="../media/image-5-22.png"/><Relationship Id="rId49" Type="http://schemas.openxmlformats.org/officeDocument/2006/relationships/image" Target="../media/image-5-23.png"/><Relationship Id="rId50" Type="http://schemas.openxmlformats.org/officeDocument/2006/relationships/image" Target="../media/image-5-50.png"/><Relationship Id="rId51" Type="http://schemas.openxmlformats.org/officeDocument/2006/relationships/image" Target="../media/image-5-25.png"/><Relationship Id="rId52" Type="http://schemas.openxmlformats.org/officeDocument/2006/relationships/image" Target="../media/image-5-26.png"/><Relationship Id="rId53" Type="http://schemas.openxmlformats.org/officeDocument/2006/relationships/image" Target="../media/image-5-27.png"/><Relationship Id="rId54" Type="http://schemas.openxmlformats.org/officeDocument/2006/relationships/slideLayout" Target="../slideLayouts/slideLayout1.xml"/><Relationship Id="rId55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image" Target="../media/image-6-6.png"/><Relationship Id="rId7" Type="http://schemas.openxmlformats.org/officeDocument/2006/relationships/image" Target="../media/image-6-7.png"/><Relationship Id="rId8" Type="http://schemas.openxmlformats.org/officeDocument/2006/relationships/image" Target="../media/image-6-8.png"/><Relationship Id="rId9" Type="http://schemas.openxmlformats.org/officeDocument/2006/relationships/image" Target="../media/image-6-9.png"/><Relationship Id="rId10" Type="http://schemas.openxmlformats.org/officeDocument/2006/relationships/image" Target="../media/image-6-10.png"/><Relationship Id="rId11" Type="http://schemas.openxmlformats.org/officeDocument/2006/relationships/image" Target="../media/image-6-11.png"/><Relationship Id="rId12" Type="http://schemas.openxmlformats.org/officeDocument/2006/relationships/image" Target="../media/image-6-12.png"/><Relationship Id="rId13" Type="http://schemas.openxmlformats.org/officeDocument/2006/relationships/image" Target="../media/image-6-13.png"/><Relationship Id="rId14" Type="http://schemas.openxmlformats.org/officeDocument/2006/relationships/slideLayout" Target="../slideLayouts/slideLayout1.xml"/><Relationship Id="rId15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image" Target="../media/image-7-6.png"/><Relationship Id="rId7" Type="http://schemas.openxmlformats.org/officeDocument/2006/relationships/image" Target="../media/image-7-7.png"/><Relationship Id="rId8" Type="http://schemas.openxmlformats.org/officeDocument/2006/relationships/image" Target="../media/image-7-8.png"/><Relationship Id="rId9" Type="http://schemas.openxmlformats.org/officeDocument/2006/relationships/image" Target="../media/image-7-9.png"/><Relationship Id="rId10" Type="http://schemas.openxmlformats.org/officeDocument/2006/relationships/image" Target="../media/image-7-10.png"/><Relationship Id="rId11" Type="http://schemas.openxmlformats.org/officeDocument/2006/relationships/image" Target="../media/image-7-11.png"/><Relationship Id="rId12" Type="http://schemas.openxmlformats.org/officeDocument/2006/relationships/image" Target="../media/image-7-12.png"/><Relationship Id="rId13" Type="http://schemas.openxmlformats.org/officeDocument/2006/relationships/image" Target="../media/image-7-13.png"/><Relationship Id="rId14" Type="http://schemas.openxmlformats.org/officeDocument/2006/relationships/image" Target="../media/image-7-14.png"/><Relationship Id="rId15" Type="http://schemas.openxmlformats.org/officeDocument/2006/relationships/image" Target="../media/image-7-15.png"/><Relationship Id="rId16" Type="http://schemas.openxmlformats.org/officeDocument/2006/relationships/image" Target="../media/image-7-16.png"/><Relationship Id="rId17" Type="http://schemas.openxmlformats.org/officeDocument/2006/relationships/image" Target="../media/image-7-17.png"/><Relationship Id="rId18" Type="http://schemas.openxmlformats.org/officeDocument/2006/relationships/image" Target="../media/image-7-18.png"/><Relationship Id="rId19" Type="http://schemas.openxmlformats.org/officeDocument/2006/relationships/image" Target="../media/image-7-19.png"/><Relationship Id="rId20" Type="http://schemas.openxmlformats.org/officeDocument/2006/relationships/image" Target="../media/image-7-20.png"/><Relationship Id="rId21" Type="http://schemas.openxmlformats.org/officeDocument/2006/relationships/image" Target="../media/image-7-21.png"/><Relationship Id="rId22" Type="http://schemas.openxmlformats.org/officeDocument/2006/relationships/image" Target="../media/image-7-22.png"/><Relationship Id="rId23" Type="http://schemas.openxmlformats.org/officeDocument/2006/relationships/image" Target="../media/image-7-23.png"/><Relationship Id="rId24" Type="http://schemas.openxmlformats.org/officeDocument/2006/relationships/image" Target="../media/image-7-24.png"/><Relationship Id="rId25" Type="http://schemas.openxmlformats.org/officeDocument/2006/relationships/image" Target="../media/image-7-25.png"/><Relationship Id="rId26" Type="http://schemas.openxmlformats.org/officeDocument/2006/relationships/image" Target="../media/image-7-26.png"/><Relationship Id="rId27" Type="http://schemas.openxmlformats.org/officeDocument/2006/relationships/image" Target="../media/image-7-27.png"/><Relationship Id="rId28" Type="http://schemas.openxmlformats.org/officeDocument/2006/relationships/image" Target="../media/image-7-28.png"/><Relationship Id="rId29" Type="http://schemas.openxmlformats.org/officeDocument/2006/relationships/image" Target="../media/image-7-29.png"/><Relationship Id="rId30" Type="http://schemas.openxmlformats.org/officeDocument/2006/relationships/image" Target="../media/image-7-30.png"/><Relationship Id="rId31" Type="http://schemas.openxmlformats.org/officeDocument/2006/relationships/image" Target="../media/image-7-31.png"/><Relationship Id="rId32" Type="http://schemas.openxmlformats.org/officeDocument/2006/relationships/image" Target="../media/image-7-32.png"/><Relationship Id="rId33" Type="http://schemas.openxmlformats.org/officeDocument/2006/relationships/image" Target="../media/image-7-33.png"/><Relationship Id="rId34" Type="http://schemas.openxmlformats.org/officeDocument/2006/relationships/image" Target="../media/image-7-34.png"/><Relationship Id="rId35" Type="http://schemas.openxmlformats.org/officeDocument/2006/relationships/image" Target="../media/image-7-35.png"/><Relationship Id="rId36" Type="http://schemas.openxmlformats.org/officeDocument/2006/relationships/image" Target="../media/image-7-36.png"/><Relationship Id="rId37" Type="http://schemas.openxmlformats.org/officeDocument/2006/relationships/image" Target="../media/image-7-37.png"/><Relationship Id="rId38" Type="http://schemas.openxmlformats.org/officeDocument/2006/relationships/image" Target="../media/image-7-38.png"/><Relationship Id="rId39" Type="http://schemas.openxmlformats.org/officeDocument/2006/relationships/image" Target="../media/image-7-39.png"/><Relationship Id="rId40" Type="http://schemas.openxmlformats.org/officeDocument/2006/relationships/image" Target="../media/image-7-40.png"/><Relationship Id="rId41" Type="http://schemas.openxmlformats.org/officeDocument/2006/relationships/image" Target="../media/image-7-41.png"/><Relationship Id="rId42" Type="http://schemas.openxmlformats.org/officeDocument/2006/relationships/image" Target="../media/image-7-42.png"/><Relationship Id="rId43" Type="http://schemas.openxmlformats.org/officeDocument/2006/relationships/image" Target="../media/image-7-43.png"/><Relationship Id="rId44" Type="http://schemas.openxmlformats.org/officeDocument/2006/relationships/image" Target="../media/image-7-44.png"/><Relationship Id="rId45" Type="http://schemas.openxmlformats.org/officeDocument/2006/relationships/image" Target="../media/image-7-45.png"/><Relationship Id="rId46" Type="http://schemas.openxmlformats.org/officeDocument/2006/relationships/slideLayout" Target="../slideLayouts/slideLayout1.xml"/><Relationship Id="rId47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6" Type="http://schemas.openxmlformats.org/officeDocument/2006/relationships/image" Target="../media/image-8-6.png"/><Relationship Id="rId7" Type="http://schemas.openxmlformats.org/officeDocument/2006/relationships/image" Target="../media/image-8-7.png"/><Relationship Id="rId8" Type="http://schemas.openxmlformats.org/officeDocument/2006/relationships/image" Target="../media/image-8-8.png"/><Relationship Id="rId9" Type="http://schemas.openxmlformats.org/officeDocument/2006/relationships/image" Target="../media/image-8-9.png"/><Relationship Id="rId10" Type="http://schemas.openxmlformats.org/officeDocument/2006/relationships/image" Target="../media/image-8-10.png"/><Relationship Id="rId11" Type="http://schemas.openxmlformats.org/officeDocument/2006/relationships/image" Target="../media/image-8-11.png"/><Relationship Id="rId12" Type="http://schemas.openxmlformats.org/officeDocument/2006/relationships/slideLayout" Target="../slideLayouts/slideLayout1.xml"/><Relationship Id="rId1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5" Type="http://schemas.openxmlformats.org/officeDocument/2006/relationships/image" Target="../media/image-9-5.png"/><Relationship Id="rId6" Type="http://schemas.openxmlformats.org/officeDocument/2006/relationships/image" Target="../media/image-9-6.png"/><Relationship Id="rId7" Type="http://schemas.openxmlformats.org/officeDocument/2006/relationships/image" Target="../media/image-9-7.png"/><Relationship Id="rId8" Type="http://schemas.openxmlformats.org/officeDocument/2006/relationships/image" Target="../media/image-9-8.png"/><Relationship Id="rId9" Type="http://schemas.openxmlformats.org/officeDocument/2006/relationships/image" Target="../media/image-9-9.png"/><Relationship Id="rId10" Type="http://schemas.openxmlformats.org/officeDocument/2006/relationships/image" Target="../media/image-9-10.png"/><Relationship Id="rId11" Type="http://schemas.openxmlformats.org/officeDocument/2006/relationships/image" Target="../media/image-9-11.png"/><Relationship Id="rId12" Type="http://schemas.openxmlformats.org/officeDocument/2006/relationships/image" Target="../media/image-9-12.png"/><Relationship Id="rId13" Type="http://schemas.openxmlformats.org/officeDocument/2006/relationships/image" Target="../media/image-9-13.png"/><Relationship Id="rId14" Type="http://schemas.openxmlformats.org/officeDocument/2006/relationships/image" Target="../media/image-9-14.png"/><Relationship Id="rId15" Type="http://schemas.openxmlformats.org/officeDocument/2006/relationships/image" Target="../media/image-9-15.png"/><Relationship Id="rId16" Type="http://schemas.openxmlformats.org/officeDocument/2006/relationships/image" Target="../media/image-9-16.png"/><Relationship Id="rId17" Type="http://schemas.openxmlformats.org/officeDocument/2006/relationships/image" Target="../media/image-9-17.png"/><Relationship Id="rId18" Type="http://schemas.openxmlformats.org/officeDocument/2006/relationships/image" Target="../media/image-9-18.png"/><Relationship Id="rId19" Type="http://schemas.openxmlformats.org/officeDocument/2006/relationships/slideLayout" Target="../slideLayouts/slideLayout1.xml"/><Relationship Id="rId20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var/folders/1y/yzhkrds14j1gm67qjvlds8tm7vvy2b/T/icon-bg-p0t8jv1c2-1768265528163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9600" y="1595438"/>
            <a:ext cx="5486400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500"/>
              </a:lnSpc>
              <a:spcAft>
                <a:spcPts val="1800"/>
              </a:spcAft>
              <a:buNone/>
            </a:pPr>
            <a:r>
              <a:rPr lang="en-US" sz="4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iOS </a:t>
            </a:r>
            <a:pPr algn="l" indent="0" marL="0">
              <a:lnSpc>
                <a:spcPts val="4500"/>
              </a:lnSpc>
              <a:spcAft>
                <a:spcPts val="1800"/>
              </a:spcAft>
              <a:buNone/>
            </a:pPr>
            <a:r>
              <a:rPr lang="en-US" sz="4500" b="1" dirty="0">
                <a:solidFill>
                  <a:srgbClr val="007A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26</a:t>
            </a:r>
            <a:endParaRPr lang="en-US" sz="4500" dirty="0"/>
          </a:p>
        </p:txBody>
      </p:sp>
      <p:sp>
        <p:nvSpPr>
          <p:cNvPr id="4" name="Text 1"/>
          <p:cNvSpPr/>
          <p:nvPr/>
        </p:nvSpPr>
        <p:spPr>
          <a:xfrm>
            <a:off x="609600" y="2395538"/>
            <a:ext cx="54864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spcAft>
                <a:spcPts val="3600"/>
              </a:spcAft>
              <a:buNone/>
            </a:pPr>
            <a:r>
              <a:rPr lang="en-US" sz="27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The Next Evolution</a:t>
            </a:r>
            <a:endParaRPr lang="en-US" sz="2700" dirty="0"/>
          </a:p>
        </p:txBody>
      </p:sp>
      <p:pic>
        <p:nvPicPr>
          <p:cNvPr id="5" name="Image 1" descr="/var/folders/1y/yzhkrds14j1gm67qjvlds8tm7vvy2b/T/icon-bg-w24lxn08r-1768265528403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3233738"/>
            <a:ext cx="4267200" cy="51435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809625" y="3357563"/>
            <a:ext cx="4191191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007A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Liquid Glass</a:t>
            </a:r>
            <a:pPr algn="l"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Design Language</a:t>
            </a:r>
            <a:endParaRPr lang="en-US" sz="1350" dirty="0"/>
          </a:p>
        </p:txBody>
      </p:sp>
      <p:pic>
        <p:nvPicPr>
          <p:cNvPr id="7" name="Image 2" descr="/var/folders/1y/yzhkrds14j1gm67qjvlds8tm7vvy2b/T/icon-bg-a7uudzwcg-1768265528453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3900488"/>
            <a:ext cx="4267200" cy="51435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09625" y="4024313"/>
            <a:ext cx="4214336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007A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Apple Intelligence</a:t>
            </a:r>
            <a:pPr algn="l"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Integration</a:t>
            </a:r>
            <a:endParaRPr lang="en-US" sz="1350" dirty="0"/>
          </a:p>
        </p:txBody>
      </p:sp>
      <p:pic>
        <p:nvPicPr>
          <p:cNvPr id="9" name="Image 3" descr="/var/folders/1y/yzhkrds14j1gm67qjvlds8tm7vvy2b/T/icon-bg-l40wsqy94-1768265528503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4567238"/>
            <a:ext cx="4267200" cy="514350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809625" y="4691063"/>
            <a:ext cx="4225909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Enhanced </a:t>
            </a:r>
            <a:pPr algn="l" indent="0" marL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007A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Communication</a:t>
            </a:r>
            <a:pPr algn="l"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Features</a:t>
            </a:r>
            <a:endParaRPr lang="en-US" sz="1350" dirty="0"/>
          </a:p>
        </p:txBody>
      </p:sp>
      <p:sp>
        <p:nvSpPr>
          <p:cNvPr id="11" name="Text 5"/>
          <p:cNvSpPr/>
          <p:nvPr/>
        </p:nvSpPr>
        <p:spPr>
          <a:xfrm>
            <a:off x="609600" y="5538788"/>
            <a:ext cx="564070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spcBef>
                <a:spcPts val="3600"/>
              </a:spcBef>
              <a:buNone/>
            </a:pPr>
            <a:r>
              <a:rPr lang="en-US" sz="1200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June 2025</a:t>
            </a:r>
            <a:endParaRPr lang="en-US" sz="1200" dirty="0"/>
          </a:p>
        </p:txBody>
      </p:sp>
      <p:pic>
        <p:nvPicPr>
          <p:cNvPr id="12" name="Image 4" descr="/var/folders/1y/yzhkrds14j1gm67qjvlds8tm7vvy2b/T/icon-bg-uxb7d293f-1768265528552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1884" y="1719683"/>
            <a:ext cx="6204233" cy="3418486"/>
          </a:xfrm>
          <a:prstGeom prst="rect">
            <a:avLst/>
          </a:prstGeom>
        </p:spPr>
      </p:pic>
      <p:pic>
        <p:nvPicPr>
          <p:cNvPr id="13" name="Image 5" descr="/var/folders/1y/yzhkrds14j1gm67qjvlds8tm7vvy2b/T/icon-img-olpjn75ff-1768265528646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10844" y="1788644"/>
            <a:ext cx="5569676" cy="3263220"/>
          </a:xfrm>
          <a:prstGeom prst="rect">
            <a:avLst/>
          </a:prstGeom>
        </p:spPr>
      </p:pic>
      <p:pic>
        <p:nvPicPr>
          <p:cNvPr id="14" name="Image 6" descr="/var/folders/1y/yzhkrds14j1gm67qjvlds8tm7vvy2b/T/icon-bg-icon-7vho1e8gt-1768265528880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15600" y="5181600"/>
            <a:ext cx="2438400" cy="2438400"/>
          </a:xfrm>
          <a:prstGeom prst="rect">
            <a:avLst/>
          </a:prstGeom>
        </p:spPr>
      </p:pic>
      <p:pic>
        <p:nvPicPr>
          <p:cNvPr id="15" name="Image 7" descr="/var/folders/1y/yzhkrds14j1gm67qjvlds8tm7vvy2b/T/icon-bg-icon-rhilobb42-1768265528942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15000" y="-381000"/>
            <a:ext cx="1524000" cy="1524000"/>
          </a:xfrm>
          <a:prstGeom prst="rect">
            <a:avLst/>
          </a:prstGeom>
        </p:spPr>
      </p:pic>
      <p:pic>
        <p:nvPicPr>
          <p:cNvPr id="16" name="Image 8" descr="/var/folders/1y/yzhkrds14j1gm67qjvlds8tm7vvy2b/T/icon-icon-rbkrlwj29-1768265528362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9600" y="1090613"/>
            <a:ext cx="257175" cy="3429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var/folders/1y/yzhkrds14j1gm67qjvlds8tm7vvy2b/T/icon-bg-tcvqg0zxw-1768265562701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57200" y="457200"/>
            <a:ext cx="112776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600"/>
              </a:lnSpc>
              <a:buNone/>
            </a:pPr>
            <a:r>
              <a:rPr lang="en-US" sz="36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Lock Screen &amp; Home Screen </a:t>
            </a:r>
            <a:pPr algn="l" indent="0" marL="0">
              <a:lnSpc>
                <a:spcPts val="3600"/>
              </a:lnSpc>
              <a:buNone/>
            </a:pPr>
            <a:r>
              <a:rPr lang="en-US" sz="3600" b="1" dirty="0">
                <a:solidFill>
                  <a:srgbClr val="007A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Enhancements</a:t>
            </a:r>
            <a:endParaRPr lang="en-US" sz="3600" dirty="0"/>
          </a:p>
        </p:txBody>
      </p:sp>
      <p:pic>
        <p:nvPicPr>
          <p:cNvPr id="4" name="Image 1" descr="/var/folders/1y/yzhkrds14j1gm67qjvlds8tm7vvy2b/T/icon-bg-a4x2vj1gh-1768265563215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19200"/>
            <a:ext cx="2095500" cy="3810000"/>
          </a:xfrm>
          <a:prstGeom prst="rect">
            <a:avLst/>
          </a:prstGeom>
        </p:spPr>
      </p:pic>
      <p:pic>
        <p:nvPicPr>
          <p:cNvPr id="5" name="Image 2" descr="/var/folders/1y/yzhkrds14j1gm67qjvlds8tm7vvy2b/T/icon-bg-icon-91xx3av5r-1768265563329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3950" y="1295400"/>
            <a:ext cx="762000" cy="209550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533400" y="1866900"/>
            <a:ext cx="1943100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5850"/>
              </a:lnSpc>
              <a:spcBef>
                <a:spcPts val="4500"/>
              </a:spcBef>
              <a:buNone/>
            </a:pPr>
            <a:r>
              <a:rPr lang="en-US" sz="390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10:09</a:t>
            </a:r>
            <a:endParaRPr lang="en-US" sz="3900" dirty="0"/>
          </a:p>
        </p:txBody>
      </p:sp>
      <p:sp>
        <p:nvSpPr>
          <p:cNvPr id="7" name="Text 2"/>
          <p:cNvSpPr/>
          <p:nvPr/>
        </p:nvSpPr>
        <p:spPr>
          <a:xfrm>
            <a:off x="430530" y="2609850"/>
            <a:ext cx="214884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>
                    <a:alpha val="80000"/>
                  </a:srgbClr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Tuesday, June 9</a:t>
            </a:r>
            <a:endParaRPr lang="en-US" sz="1200" dirty="0"/>
          </a:p>
        </p:txBody>
      </p:sp>
      <p:sp>
        <p:nvSpPr>
          <p:cNvPr id="8" name="Text 3"/>
          <p:cNvSpPr/>
          <p:nvPr/>
        </p:nvSpPr>
        <p:spPr>
          <a:xfrm>
            <a:off x="3145631" y="1219200"/>
            <a:ext cx="2569369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spcAft>
                <a:spcPts val="1200"/>
              </a:spcAft>
              <a:buNone/>
            </a:pPr>
            <a:r>
              <a:rPr lang="en-US" sz="225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Lock Screen</a:t>
            </a:r>
            <a:endParaRPr lang="en-US" sz="2250" dirty="0"/>
          </a:p>
        </p:txBody>
      </p:sp>
      <p:pic>
        <p:nvPicPr>
          <p:cNvPr id="9" name="Image 3" descr="/var/folders/1y/yzhkrds14j1gm67qjvlds8tm7vvy2b/T/icon-bg-jnqg7vny6-1768265563398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1300" y="1714500"/>
            <a:ext cx="2933700" cy="1543050"/>
          </a:xfrm>
          <a:prstGeom prst="rect">
            <a:avLst/>
          </a:prstGeom>
        </p:spPr>
      </p:pic>
      <p:pic>
        <p:nvPicPr>
          <p:cNvPr id="10" name="Image 4" descr="/var/folders/1y/yzhkrds14j1gm67qjvlds8tm7vvy2b/T/icon-bg-048zdcaj2-1768265563454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43225" y="1876425"/>
            <a:ext cx="476250" cy="476250"/>
          </a:xfrm>
          <a:prstGeom prst="rect">
            <a:avLst/>
          </a:prstGeom>
        </p:spPr>
      </p:pic>
      <p:sp>
        <p:nvSpPr>
          <p:cNvPr id="11" name="Text 4"/>
          <p:cNvSpPr/>
          <p:nvPr/>
        </p:nvSpPr>
        <p:spPr>
          <a:xfrm>
            <a:off x="3571875" y="1876425"/>
            <a:ext cx="1981200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5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Dynamic Time Adaptation</a:t>
            </a:r>
            <a:endParaRPr lang="en-US" sz="1500" dirty="0"/>
          </a:p>
        </p:txBody>
      </p:sp>
      <p:sp>
        <p:nvSpPr>
          <p:cNvPr id="12" name="Text 5"/>
          <p:cNvSpPr/>
          <p:nvPr/>
        </p:nvSpPr>
        <p:spPr>
          <a:xfrm>
            <a:off x="3571875" y="2409825"/>
            <a:ext cx="1981200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Time display intelligently adjusts to available space in wallpaper images</a:t>
            </a:r>
            <a:endParaRPr lang="en-US" sz="1200" dirty="0"/>
          </a:p>
        </p:txBody>
      </p:sp>
      <p:pic>
        <p:nvPicPr>
          <p:cNvPr id="13" name="Image 5" descr="/var/folders/1y/yzhkrds14j1gm67qjvlds8tm7vvy2b/T/icon-bg-vgq8lw2dd-1768265563490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81300" y="3409950"/>
            <a:ext cx="2933700" cy="1276350"/>
          </a:xfrm>
          <a:prstGeom prst="rect">
            <a:avLst/>
          </a:prstGeom>
        </p:spPr>
      </p:pic>
      <p:pic>
        <p:nvPicPr>
          <p:cNvPr id="14" name="Image 6" descr="/var/folders/1y/yzhkrds14j1gm67qjvlds8tm7vvy2b/T/icon-bg-q1ohba8lu-1768265563540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3225" y="3571875"/>
            <a:ext cx="476250" cy="476250"/>
          </a:xfrm>
          <a:prstGeom prst="rect">
            <a:avLst/>
          </a:prstGeom>
        </p:spPr>
      </p:pic>
      <p:sp>
        <p:nvSpPr>
          <p:cNvPr id="15" name="Text 6"/>
          <p:cNvSpPr/>
          <p:nvPr/>
        </p:nvSpPr>
        <p:spPr>
          <a:xfrm>
            <a:off x="3571875" y="3571875"/>
            <a:ext cx="222123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5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Spatial Scenes</a:t>
            </a:r>
            <a:endParaRPr lang="en-US" sz="1500" dirty="0"/>
          </a:p>
        </p:txBody>
      </p:sp>
      <p:sp>
        <p:nvSpPr>
          <p:cNvPr id="16" name="Text 7"/>
          <p:cNvSpPr/>
          <p:nvPr/>
        </p:nvSpPr>
        <p:spPr>
          <a:xfrm>
            <a:off x="3571875" y="3838575"/>
            <a:ext cx="1981200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Wallpapers come alive with 3D effects that respond to iPhone movement</a:t>
            </a:r>
            <a:endParaRPr lang="en-US" sz="1200" dirty="0"/>
          </a:p>
        </p:txBody>
      </p:sp>
      <p:pic>
        <p:nvPicPr>
          <p:cNvPr id="17" name="Image 7" descr="/var/folders/1y/yzhkrds14j1gm67qjvlds8tm7vvy2b/T/icon-bg-5qbng7kpw-1768265563582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81300" y="4838700"/>
            <a:ext cx="2933700" cy="1276350"/>
          </a:xfrm>
          <a:prstGeom prst="rect">
            <a:avLst/>
          </a:prstGeom>
        </p:spPr>
      </p:pic>
      <p:pic>
        <p:nvPicPr>
          <p:cNvPr id="18" name="Image 8" descr="/var/folders/1y/yzhkrds14j1gm67qjvlds8tm7vvy2b/T/icon-bg-9j1de522w-1768265563632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43225" y="5000625"/>
            <a:ext cx="476250" cy="476250"/>
          </a:xfrm>
          <a:prstGeom prst="rect">
            <a:avLst/>
          </a:prstGeom>
        </p:spPr>
      </p:pic>
      <p:sp>
        <p:nvSpPr>
          <p:cNvPr id="19" name="Text 8"/>
          <p:cNvSpPr/>
          <p:nvPr/>
        </p:nvSpPr>
        <p:spPr>
          <a:xfrm>
            <a:off x="3571875" y="5000625"/>
            <a:ext cx="222123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5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Bottom Widgets</a:t>
            </a:r>
            <a:endParaRPr lang="en-US" sz="1500" dirty="0"/>
          </a:p>
        </p:txBody>
      </p:sp>
      <p:sp>
        <p:nvSpPr>
          <p:cNvPr id="20" name="Text 9"/>
          <p:cNvSpPr/>
          <p:nvPr/>
        </p:nvSpPr>
        <p:spPr>
          <a:xfrm>
            <a:off x="3571875" y="5267325"/>
            <a:ext cx="1981200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Place widgets at the bottom of the Lock Screen for easier access</a:t>
            </a:r>
            <a:endParaRPr lang="en-US" sz="1200" dirty="0"/>
          </a:p>
        </p:txBody>
      </p:sp>
      <p:sp>
        <p:nvSpPr>
          <p:cNvPr id="21" name="Text 10"/>
          <p:cNvSpPr/>
          <p:nvPr/>
        </p:nvSpPr>
        <p:spPr>
          <a:xfrm>
            <a:off x="6912769" y="1219200"/>
            <a:ext cx="2497931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spcAft>
                <a:spcPts val="1200"/>
              </a:spcAft>
              <a:buNone/>
            </a:pPr>
            <a:r>
              <a:rPr lang="en-US" sz="225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Home Screen</a:t>
            </a:r>
            <a:endParaRPr lang="en-US" sz="2250" dirty="0"/>
          </a:p>
        </p:txBody>
      </p:sp>
      <p:pic>
        <p:nvPicPr>
          <p:cNvPr id="22" name="Image 9" descr="/var/folders/1y/yzhkrds14j1gm67qjvlds8tm7vvy2b/T/icon-bg-73dvrvhuk-1768265563714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77000" y="1714500"/>
            <a:ext cx="2933700" cy="1543050"/>
          </a:xfrm>
          <a:prstGeom prst="rect">
            <a:avLst/>
          </a:prstGeom>
        </p:spPr>
      </p:pic>
      <p:pic>
        <p:nvPicPr>
          <p:cNvPr id="23" name="Image 10" descr="/var/folders/1y/yzhkrds14j1gm67qjvlds8tm7vvy2b/T/icon-bg-cwdq8czxo-1768265563770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638925" y="1876425"/>
            <a:ext cx="476250" cy="476250"/>
          </a:xfrm>
          <a:prstGeom prst="rect">
            <a:avLst/>
          </a:prstGeom>
        </p:spPr>
      </p:pic>
      <p:sp>
        <p:nvSpPr>
          <p:cNvPr id="24" name="Text 11"/>
          <p:cNvSpPr/>
          <p:nvPr/>
        </p:nvSpPr>
        <p:spPr>
          <a:xfrm>
            <a:off x="7267575" y="1876425"/>
            <a:ext cx="1981200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5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App Icon Customization</a:t>
            </a:r>
            <a:endParaRPr lang="en-US" sz="1500" dirty="0"/>
          </a:p>
        </p:txBody>
      </p:sp>
      <p:sp>
        <p:nvSpPr>
          <p:cNvPr id="25" name="Text 12"/>
          <p:cNvSpPr/>
          <p:nvPr/>
        </p:nvSpPr>
        <p:spPr>
          <a:xfrm>
            <a:off x="7267575" y="2409825"/>
            <a:ext cx="1981200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Updated light and dark appearances with color-tinting options</a:t>
            </a:r>
            <a:endParaRPr lang="en-US" sz="1200" dirty="0"/>
          </a:p>
        </p:txBody>
      </p:sp>
      <p:pic>
        <p:nvPicPr>
          <p:cNvPr id="26" name="Image 11" descr="/var/folders/1y/yzhkrds14j1gm67qjvlds8tm7vvy2b/T/icon-bg-jdgt2yiq7-1768265563808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77000" y="3409950"/>
            <a:ext cx="2933700" cy="1504950"/>
          </a:xfrm>
          <a:prstGeom prst="rect">
            <a:avLst/>
          </a:prstGeom>
        </p:spPr>
      </p:pic>
      <p:pic>
        <p:nvPicPr>
          <p:cNvPr id="27" name="Image 12" descr="/var/folders/1y/yzhkrds14j1gm67qjvlds8tm7vvy2b/T/icon-bg-gz4itzqi5-1768265563863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638925" y="3571875"/>
            <a:ext cx="476250" cy="476250"/>
          </a:xfrm>
          <a:prstGeom prst="rect">
            <a:avLst/>
          </a:prstGeom>
        </p:spPr>
      </p:pic>
      <p:sp>
        <p:nvSpPr>
          <p:cNvPr id="28" name="Text 13"/>
          <p:cNvSpPr/>
          <p:nvPr/>
        </p:nvSpPr>
        <p:spPr>
          <a:xfrm>
            <a:off x="7267575" y="3571875"/>
            <a:ext cx="229362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5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Layered Liquid Glass</a:t>
            </a:r>
            <a:endParaRPr lang="en-US" sz="1500" dirty="0"/>
          </a:p>
        </p:txBody>
      </p:sp>
      <p:sp>
        <p:nvSpPr>
          <p:cNvPr id="29" name="Text 14"/>
          <p:cNvSpPr/>
          <p:nvPr/>
        </p:nvSpPr>
        <p:spPr>
          <a:xfrm>
            <a:off x="7267575" y="3838575"/>
            <a:ext cx="1981200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App icons and widgets feature multiple layers of Liquid Glass for enhanced depth</a:t>
            </a:r>
            <a:endParaRPr lang="en-US" sz="1200" dirty="0"/>
          </a:p>
        </p:txBody>
      </p:sp>
      <p:pic>
        <p:nvPicPr>
          <p:cNvPr id="30" name="Image 13" descr="/var/folders/1y/yzhkrds14j1gm67qjvlds8tm7vvy2b/T/icon-bg-scx35fibs-1768265563900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477000" y="5067300"/>
            <a:ext cx="2933700" cy="1276350"/>
          </a:xfrm>
          <a:prstGeom prst="rect">
            <a:avLst/>
          </a:prstGeom>
        </p:spPr>
      </p:pic>
      <p:pic>
        <p:nvPicPr>
          <p:cNvPr id="31" name="Image 14" descr="/var/folders/1y/yzhkrds14j1gm67qjvlds8tm7vvy2b/T/icon-bg-cc77haeg1-1768265563952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638925" y="5229225"/>
            <a:ext cx="476250" cy="476250"/>
          </a:xfrm>
          <a:prstGeom prst="rect">
            <a:avLst/>
          </a:prstGeom>
        </p:spPr>
      </p:pic>
      <p:sp>
        <p:nvSpPr>
          <p:cNvPr id="32" name="Text 15"/>
          <p:cNvSpPr/>
          <p:nvPr/>
        </p:nvSpPr>
        <p:spPr>
          <a:xfrm>
            <a:off x="7267575" y="5229225"/>
            <a:ext cx="2195513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5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Clear Look</a:t>
            </a:r>
            <a:endParaRPr lang="en-US" sz="1500" dirty="0"/>
          </a:p>
        </p:txBody>
      </p:sp>
      <p:sp>
        <p:nvSpPr>
          <p:cNvPr id="33" name="Text 16"/>
          <p:cNvSpPr/>
          <p:nvPr/>
        </p:nvSpPr>
        <p:spPr>
          <a:xfrm>
            <a:off x="7267575" y="5495925"/>
            <a:ext cx="1981200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Stunning transparent icon style crafted from Liquid Glass material</a:t>
            </a:r>
            <a:endParaRPr lang="en-US" sz="1200" dirty="0"/>
          </a:p>
        </p:txBody>
      </p:sp>
      <p:pic>
        <p:nvPicPr>
          <p:cNvPr id="34" name="Image 15" descr="/var/folders/1y/yzhkrds14j1gm67qjvlds8tm7vvy2b/T/icon-bg-r1gxtmxxd-1768265563990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639300" y="1219200"/>
            <a:ext cx="2095500" cy="3810000"/>
          </a:xfrm>
          <a:prstGeom prst="rect">
            <a:avLst/>
          </a:prstGeom>
        </p:spPr>
      </p:pic>
      <p:pic>
        <p:nvPicPr>
          <p:cNvPr id="35" name="Image 16" descr="/var/folders/1y/yzhkrds14j1gm67qjvlds8tm7vvy2b/T/icon-bg-icon-d2nbin3lx-1768265564099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306050" y="1295400"/>
            <a:ext cx="762000" cy="209550"/>
          </a:xfrm>
          <a:prstGeom prst="rect">
            <a:avLst/>
          </a:prstGeom>
        </p:spPr>
      </p:pic>
      <p:pic>
        <p:nvPicPr>
          <p:cNvPr id="36" name="Image 17" descr="/var/folders/1y/yzhkrds14j1gm67qjvlds8tm7vvy2b/T/icon-bg-icon-ecfu39lja-1768265564139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886950" y="1943100"/>
            <a:ext cx="476250" cy="476250"/>
          </a:xfrm>
          <a:prstGeom prst="rect">
            <a:avLst/>
          </a:prstGeom>
        </p:spPr>
      </p:pic>
      <p:pic>
        <p:nvPicPr>
          <p:cNvPr id="37" name="Image 18" descr="/var/folders/1y/yzhkrds14j1gm67qjvlds8tm7vvy2b/T/icon-bg-icon-16aigix3b-1768265564173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0515600" y="1943100"/>
            <a:ext cx="476250" cy="476250"/>
          </a:xfrm>
          <a:prstGeom prst="rect">
            <a:avLst/>
          </a:prstGeom>
        </p:spPr>
      </p:pic>
      <p:pic>
        <p:nvPicPr>
          <p:cNvPr id="38" name="Image 19" descr="/var/folders/1y/yzhkrds14j1gm67qjvlds8tm7vvy2b/T/icon-bg-icon-yo2bumwbd-1768265564215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144250" y="1943100"/>
            <a:ext cx="476250" cy="476250"/>
          </a:xfrm>
          <a:prstGeom prst="rect">
            <a:avLst/>
          </a:prstGeom>
        </p:spPr>
      </p:pic>
      <p:pic>
        <p:nvPicPr>
          <p:cNvPr id="39" name="Image 20" descr="/var/folders/1y/yzhkrds14j1gm67qjvlds8tm7vvy2b/T/icon-bg-icon-qktp2k5s9-1768265564257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1772900" y="1943100"/>
            <a:ext cx="476250" cy="476250"/>
          </a:xfrm>
          <a:prstGeom prst="rect">
            <a:avLst/>
          </a:prstGeom>
        </p:spPr>
      </p:pic>
      <p:pic>
        <p:nvPicPr>
          <p:cNvPr id="40" name="Image 21" descr="/var/folders/1y/yzhkrds14j1gm67qjvlds8tm7vvy2b/T/icon-bg-icon-acdgie9w9-1768265564298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9886950" y="2571750"/>
            <a:ext cx="476250" cy="476250"/>
          </a:xfrm>
          <a:prstGeom prst="rect">
            <a:avLst/>
          </a:prstGeom>
        </p:spPr>
      </p:pic>
      <p:pic>
        <p:nvPicPr>
          <p:cNvPr id="41" name="Image 22" descr="/var/folders/1y/yzhkrds14j1gm67qjvlds8tm7vvy2b/T/icon-bg-icon-ix8bnwrur-1768265564340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0515600" y="2571750"/>
            <a:ext cx="476250" cy="476250"/>
          </a:xfrm>
          <a:prstGeom prst="rect">
            <a:avLst/>
          </a:prstGeom>
        </p:spPr>
      </p:pic>
      <p:pic>
        <p:nvPicPr>
          <p:cNvPr id="42" name="Image 23" descr="/var/folders/1y/yzhkrds14j1gm67qjvlds8tm7vvy2b/T/icon-bg-icon-dz84bapnl-1768265564382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1144250" y="2571750"/>
            <a:ext cx="476250" cy="476250"/>
          </a:xfrm>
          <a:prstGeom prst="rect">
            <a:avLst/>
          </a:prstGeom>
        </p:spPr>
      </p:pic>
      <p:pic>
        <p:nvPicPr>
          <p:cNvPr id="43" name="Image 24" descr="/var/folders/1y/yzhkrds14j1gm67qjvlds8tm7vvy2b/T/icon-bg-icon-d8pzzgrqt-1768265564424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1772900" y="2571750"/>
            <a:ext cx="476250" cy="476250"/>
          </a:xfrm>
          <a:prstGeom prst="rect">
            <a:avLst/>
          </a:prstGeom>
        </p:spPr>
      </p:pic>
      <p:pic>
        <p:nvPicPr>
          <p:cNvPr id="44" name="Image 25" descr="/var/folders/1y/yzhkrds14j1gm67qjvlds8tm7vvy2b/T/icon-bg-icon-v8312zywv-1768265564465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9886950" y="3200400"/>
            <a:ext cx="476250" cy="476250"/>
          </a:xfrm>
          <a:prstGeom prst="rect">
            <a:avLst/>
          </a:prstGeom>
        </p:spPr>
      </p:pic>
      <p:pic>
        <p:nvPicPr>
          <p:cNvPr id="45" name="Image 26" descr="/var/folders/1y/yzhkrds14j1gm67qjvlds8tm7vvy2b/T/icon-bg-icon-lna4x1xvm-1768265564508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0515600" y="3200400"/>
            <a:ext cx="476250" cy="476250"/>
          </a:xfrm>
          <a:prstGeom prst="rect">
            <a:avLst/>
          </a:prstGeom>
        </p:spPr>
      </p:pic>
      <p:pic>
        <p:nvPicPr>
          <p:cNvPr id="46" name="Image 27" descr="/var/folders/1y/yzhkrds14j1gm67qjvlds8tm7vvy2b/T/icon-bg-icon-nf0pn42we-1768265564549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1144250" y="3200400"/>
            <a:ext cx="476250" cy="476250"/>
          </a:xfrm>
          <a:prstGeom prst="rect">
            <a:avLst/>
          </a:prstGeom>
        </p:spPr>
      </p:pic>
      <p:pic>
        <p:nvPicPr>
          <p:cNvPr id="47" name="Image 28" descr="/var/folders/1y/yzhkrds14j1gm67qjvlds8tm7vvy2b/T/icon-bg-icon-uk8ifd1f1-1768265564591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1772900" y="3200400"/>
            <a:ext cx="476250" cy="476250"/>
          </a:xfrm>
          <a:prstGeom prst="rect">
            <a:avLst/>
          </a:prstGeom>
        </p:spPr>
      </p:pic>
      <p:sp>
        <p:nvSpPr>
          <p:cNvPr id="48" name="Text 17"/>
          <p:cNvSpPr/>
          <p:nvPr/>
        </p:nvSpPr>
        <p:spPr>
          <a:xfrm>
            <a:off x="11664255" y="6467475"/>
            <a:ext cx="502568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75"/>
              </a:lnSpc>
              <a:buNone/>
            </a:pPr>
            <a:r>
              <a:rPr lang="en-US" sz="1050" dirty="0">
                <a:solidFill>
                  <a:srgbClr val="888888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4 / 15</a:t>
            </a:r>
            <a:endParaRPr lang="en-US" sz="1050" dirty="0"/>
          </a:p>
        </p:txBody>
      </p:sp>
      <p:pic>
        <p:nvPicPr>
          <p:cNvPr id="49" name="Image 29" descr="/var/folders/1y/yzhkrds14j1gm67qjvlds8tm7vvy2b/T/icon-icon-wa786hrcg-1768265563363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781300" y="1247775"/>
            <a:ext cx="250031" cy="285750"/>
          </a:xfrm>
          <a:prstGeom prst="rect">
            <a:avLst/>
          </a:prstGeom>
        </p:spPr>
      </p:pic>
      <p:pic>
        <p:nvPicPr>
          <p:cNvPr id="50" name="Image 30" descr="/var/folders/1y/yzhkrds14j1gm67qjvlds8tm7vvy2b/T/icon-icon-0ctaknm7s-1768265562942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086100" y="2019300"/>
            <a:ext cx="190500" cy="190500"/>
          </a:xfrm>
          <a:prstGeom prst="rect">
            <a:avLst/>
          </a:prstGeom>
        </p:spPr>
      </p:pic>
      <p:pic>
        <p:nvPicPr>
          <p:cNvPr id="51" name="Image 31" descr="/var/folders/1y/yzhkrds14j1gm67qjvlds8tm7vvy2b/T/icon-icon-cnqa3n66q-1768265562981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3086100" y="3714750"/>
            <a:ext cx="190500" cy="190500"/>
          </a:xfrm>
          <a:prstGeom prst="rect">
            <a:avLst/>
          </a:prstGeom>
        </p:spPr>
      </p:pic>
      <p:pic>
        <p:nvPicPr>
          <p:cNvPr id="52" name="Image 32" descr="/var/folders/1y/yzhkrds14j1gm67qjvlds8tm7vvy2b/T/icon-icon-of2kr6zwk-1768265563025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3086100" y="5143500"/>
            <a:ext cx="190500" cy="190500"/>
          </a:xfrm>
          <a:prstGeom prst="rect">
            <a:avLst/>
          </a:prstGeom>
        </p:spPr>
      </p:pic>
      <p:pic>
        <p:nvPicPr>
          <p:cNvPr id="53" name="Image 33" descr="/var/folders/1y/yzhkrds14j1gm67qjvlds8tm7vvy2b/T/icon-icon-75zqgwa1a-1768265563675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6477000" y="1247775"/>
            <a:ext cx="321469" cy="285750"/>
          </a:xfrm>
          <a:prstGeom prst="rect">
            <a:avLst/>
          </a:prstGeom>
        </p:spPr>
      </p:pic>
      <p:pic>
        <p:nvPicPr>
          <p:cNvPr id="54" name="Image 34" descr="/var/folders/1y/yzhkrds14j1gm67qjvlds8tm7vvy2b/T/icon-icon-mkg5tufdy-1768265563097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81800" y="2019300"/>
            <a:ext cx="190500" cy="190500"/>
          </a:xfrm>
          <a:prstGeom prst="rect">
            <a:avLst/>
          </a:prstGeom>
        </p:spPr>
      </p:pic>
      <p:pic>
        <p:nvPicPr>
          <p:cNvPr id="55" name="Image 35" descr="/var/folders/1y/yzhkrds14j1gm67qjvlds8tm7vvy2b/T/icon-icon-bmlnfjgbw-1768265563134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6781800" y="3714750"/>
            <a:ext cx="190500" cy="190500"/>
          </a:xfrm>
          <a:prstGeom prst="rect">
            <a:avLst/>
          </a:prstGeom>
        </p:spPr>
      </p:pic>
      <p:pic>
        <p:nvPicPr>
          <p:cNvPr id="56" name="Image 36" descr="/var/folders/1y/yzhkrds14j1gm67qjvlds8tm7vvy2b/T/icon-icon-aoi3dseu8-1768265563174.png">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6805613" y="5372100"/>
            <a:ext cx="142875" cy="1905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var/folders/1y/yzhkrds14j1gm67qjvlds8tm7vvy2b/T/icon-bg-q1rnzl964-1768265567071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851535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57200" y="457200"/>
            <a:ext cx="112776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600"/>
              </a:lnSpc>
              <a:buNone/>
            </a:pPr>
            <a:r>
              <a:rPr lang="en-US" sz="36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App Interface </a:t>
            </a:r>
            <a:pPr algn="l" indent="0" marL="0">
              <a:lnSpc>
                <a:spcPts val="3600"/>
              </a:lnSpc>
              <a:buNone/>
            </a:pPr>
            <a:r>
              <a:rPr lang="en-US" sz="3600" b="1" dirty="0">
                <a:solidFill>
                  <a:srgbClr val="007A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Redesigns</a:t>
            </a:r>
            <a:endParaRPr lang="en-US" sz="3600" dirty="0"/>
          </a:p>
        </p:txBody>
      </p:sp>
      <p:sp>
        <p:nvSpPr>
          <p:cNvPr id="4" name="Text 1"/>
          <p:cNvSpPr/>
          <p:nvPr/>
        </p:nvSpPr>
        <p:spPr>
          <a:xfrm>
            <a:off x="457200" y="990600"/>
            <a:ext cx="11640922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spcBef>
                <a:spcPts val="600"/>
              </a:spcBef>
              <a:buNone/>
            </a:pPr>
            <a:r>
              <a:rPr lang="en-US" sz="15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Streamlined layouts with floating elements and Liquid Glass controls</a:t>
            </a:r>
            <a:endParaRPr lang="en-US" sz="1500" dirty="0"/>
          </a:p>
        </p:txBody>
      </p:sp>
      <p:pic>
        <p:nvPicPr>
          <p:cNvPr id="5" name="Image 1" descr="/var/folders/1y/yzhkrds14j1gm67qjvlds8tm7vvy2b/T/icon-bg-1c9aigruv-1768265568099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562100"/>
            <a:ext cx="5524500" cy="2076450"/>
          </a:xfrm>
          <a:prstGeom prst="rect">
            <a:avLst/>
          </a:prstGeom>
        </p:spPr>
      </p:pic>
      <p:pic>
        <p:nvPicPr>
          <p:cNvPr id="6" name="Image 2" descr="/var/folders/1y/yzhkrds14j1gm67qjvlds8tm7vvy2b/T/icon-bg-g1ajd41zi-1768265568165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325" y="1800225"/>
            <a:ext cx="398115" cy="476250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1245840" y="1800225"/>
            <a:ext cx="465204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spcAft>
                <a:spcPts val="600"/>
              </a:spcAft>
              <a:buNone/>
            </a:pPr>
            <a:r>
              <a:rPr lang="en-US" sz="18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Camera</a:t>
            </a:r>
            <a:endParaRPr lang="en-US" sz="1800" dirty="0"/>
          </a:p>
        </p:txBody>
      </p:sp>
      <p:sp>
        <p:nvSpPr>
          <p:cNvPr id="8" name="Text 3"/>
          <p:cNvSpPr/>
          <p:nvPr/>
        </p:nvSpPr>
        <p:spPr>
          <a:xfrm>
            <a:off x="1245840" y="2181225"/>
            <a:ext cx="4497735" cy="1219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100"/>
              </a:lnSpc>
              <a:spcAft>
                <a:spcPts val="600"/>
              </a:spcAft>
              <a:buSzPct val="100000"/>
              <a:buChar char="•"/>
            </a:pPr>
            <a:r>
              <a:rPr lang="en-US" sz="13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Simplified layout with prominent Photo/Video toggles</a:t>
            </a:r>
            <a:endParaRPr lang="en-US" sz="1350" dirty="0"/>
          </a:p>
          <a:p>
            <a:pPr algn="l" marL="342900" indent="-342900">
              <a:lnSpc>
                <a:spcPts val="2100"/>
              </a:lnSpc>
              <a:spcAft>
                <a:spcPts val="600"/>
              </a:spcAft>
              <a:buSzPct val="100000"/>
              <a:buChar char="•"/>
            </a:pPr>
            <a:r>
              <a:rPr lang="en-US" sz="13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Expandable, scrollable command bar for additional shooting modes</a:t>
            </a:r>
            <a:endParaRPr lang="en-US" sz="1350" dirty="0"/>
          </a:p>
          <a:p>
            <a:pPr algn="l" marL="342900" indent="-342900">
              <a:lnSpc>
                <a:spcPts val="2100"/>
              </a:lnSpc>
              <a:spcAft>
                <a:spcPts val="600"/>
              </a:spcAft>
              <a:buSzPct val="100000"/>
              <a:buChar char="•"/>
            </a:pPr>
            <a:r>
              <a:rPr lang="en-US" sz="13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Enhanced controls with rounded Liquid Glass design</a:t>
            </a:r>
            <a:endParaRPr lang="en-US" sz="1350" dirty="0"/>
          </a:p>
        </p:txBody>
      </p:sp>
      <p:pic>
        <p:nvPicPr>
          <p:cNvPr id="9" name="Image 3" descr="/var/folders/1y/yzhkrds14j1gm67qjvlds8tm7vvy2b/T/icon-bg-2bdsd8h3t-1768265568331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0300" y="1562100"/>
            <a:ext cx="5524500" cy="2076450"/>
          </a:xfrm>
          <a:prstGeom prst="rect">
            <a:avLst/>
          </a:prstGeom>
        </p:spPr>
      </p:pic>
      <p:pic>
        <p:nvPicPr>
          <p:cNvPr id="10" name="Image 4" descr="/var/folders/1y/yzhkrds14j1gm67qjvlds8tm7vvy2b/T/icon-bg-0vgbgd0yx-1768265568400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8425" y="1800225"/>
            <a:ext cx="434280" cy="476250"/>
          </a:xfrm>
          <a:prstGeom prst="rect">
            <a:avLst/>
          </a:prstGeom>
        </p:spPr>
      </p:pic>
      <p:sp>
        <p:nvSpPr>
          <p:cNvPr id="11" name="Text 4"/>
          <p:cNvSpPr/>
          <p:nvPr/>
        </p:nvSpPr>
        <p:spPr>
          <a:xfrm>
            <a:off x="7035105" y="1800225"/>
            <a:ext cx="461587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spcAft>
                <a:spcPts val="600"/>
              </a:spcAft>
              <a:buNone/>
            </a:pPr>
            <a:r>
              <a:rPr lang="en-US" sz="18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Photos</a:t>
            </a:r>
            <a:endParaRPr lang="en-US" sz="1800" dirty="0"/>
          </a:p>
        </p:txBody>
      </p:sp>
      <p:sp>
        <p:nvSpPr>
          <p:cNvPr id="12" name="Text 5"/>
          <p:cNvSpPr/>
          <p:nvPr/>
        </p:nvSpPr>
        <p:spPr>
          <a:xfrm>
            <a:off x="7035105" y="2181225"/>
            <a:ext cx="4461570" cy="1219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100"/>
              </a:lnSpc>
              <a:spcAft>
                <a:spcPts val="600"/>
              </a:spcAft>
              <a:buSzPct val="100000"/>
              <a:buChar char="•"/>
            </a:pPr>
            <a:r>
              <a:rPr lang="en-US" sz="13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Reintroduced separate tabs for Library and Collections views</a:t>
            </a:r>
            <a:endParaRPr lang="en-US" sz="1350" dirty="0"/>
          </a:p>
          <a:p>
            <a:pPr algn="l" marL="342900" indent="-342900">
              <a:lnSpc>
                <a:spcPts val="2100"/>
              </a:lnSpc>
              <a:spcAft>
                <a:spcPts val="600"/>
              </a:spcAft>
              <a:buSzPct val="100000"/>
              <a:buChar char="•"/>
            </a:pPr>
            <a:r>
              <a:rPr lang="en-US" sz="13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Enhanced navigation with Liquid Glass elements</a:t>
            </a:r>
            <a:endParaRPr lang="en-US" sz="1350" dirty="0"/>
          </a:p>
          <a:p>
            <a:pPr algn="l" marL="342900" indent="-342900">
              <a:lnSpc>
                <a:spcPts val="2100"/>
              </a:lnSpc>
              <a:spcAft>
                <a:spcPts val="600"/>
              </a:spcAft>
              <a:buSzPct val="100000"/>
              <a:buChar char="•"/>
            </a:pPr>
            <a:r>
              <a:rPr lang="en-US" sz="13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Improved content organization and accessibility</a:t>
            </a:r>
            <a:endParaRPr lang="en-US" sz="1350" dirty="0"/>
          </a:p>
        </p:txBody>
      </p:sp>
      <p:pic>
        <p:nvPicPr>
          <p:cNvPr id="13" name="Image 5" descr="/var/folders/1y/yzhkrds14j1gm67qjvlds8tm7vvy2b/T/icon-bg-2icm9uwq8-1768265568565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" y="3867150"/>
            <a:ext cx="5524500" cy="2076450"/>
          </a:xfrm>
          <a:prstGeom prst="rect">
            <a:avLst/>
          </a:prstGeom>
        </p:spPr>
      </p:pic>
      <p:pic>
        <p:nvPicPr>
          <p:cNvPr id="14" name="Image 6" descr="/var/folders/1y/yzhkrds14j1gm67qjvlds8tm7vvy2b/T/icon-bg-vljidcbxi-1768265568627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5325" y="4105275"/>
            <a:ext cx="436364" cy="476250"/>
          </a:xfrm>
          <a:prstGeom prst="rect">
            <a:avLst/>
          </a:prstGeom>
        </p:spPr>
      </p:pic>
      <p:sp>
        <p:nvSpPr>
          <p:cNvPr id="15" name="Text 6"/>
          <p:cNvSpPr/>
          <p:nvPr/>
        </p:nvSpPr>
        <p:spPr>
          <a:xfrm>
            <a:off x="1284089" y="4105275"/>
            <a:ext cx="4613791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spcAft>
                <a:spcPts val="600"/>
              </a:spcAft>
              <a:buNone/>
            </a:pPr>
            <a:r>
              <a:rPr lang="en-US" sz="18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Safari</a:t>
            </a:r>
            <a:endParaRPr lang="en-US" sz="1800" dirty="0"/>
          </a:p>
        </p:txBody>
      </p:sp>
      <p:sp>
        <p:nvSpPr>
          <p:cNvPr id="16" name="Text 7"/>
          <p:cNvSpPr/>
          <p:nvPr/>
        </p:nvSpPr>
        <p:spPr>
          <a:xfrm>
            <a:off x="1284089" y="4486275"/>
            <a:ext cx="4459486" cy="1219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100"/>
              </a:lnSpc>
              <a:spcAft>
                <a:spcPts val="600"/>
              </a:spcAft>
              <a:buSzPct val="100000"/>
              <a:buChar char="•"/>
            </a:pPr>
            <a:r>
              <a:rPr lang="en-US" sz="13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Web pages flow from top edge to bottom of screen</a:t>
            </a:r>
            <a:endParaRPr lang="en-US" sz="1350" dirty="0"/>
          </a:p>
          <a:p>
            <a:pPr algn="l" marL="342900" indent="-342900">
              <a:lnSpc>
                <a:spcPts val="2100"/>
              </a:lnSpc>
              <a:spcAft>
                <a:spcPts val="600"/>
              </a:spcAft>
              <a:buSzPct val="100000"/>
              <a:buChar char="•"/>
            </a:pPr>
            <a:r>
              <a:rPr lang="en-US" sz="13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Updated navigation with rounded Liquid Glass buttons</a:t>
            </a:r>
            <a:endParaRPr lang="en-US" sz="1350" dirty="0"/>
          </a:p>
          <a:p>
            <a:pPr algn="l" marL="342900" indent="-342900">
              <a:lnSpc>
                <a:spcPts val="2100"/>
              </a:lnSpc>
              <a:spcAft>
                <a:spcPts val="600"/>
              </a:spcAft>
              <a:buSzPct val="100000"/>
              <a:buChar char="•"/>
            </a:pPr>
            <a:r>
              <a:rPr lang="en-US" sz="13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Optional floating tab bar to replace removed bottom settings</a:t>
            </a:r>
            <a:endParaRPr lang="en-US" sz="1350" dirty="0"/>
          </a:p>
        </p:txBody>
      </p:sp>
      <p:pic>
        <p:nvPicPr>
          <p:cNvPr id="17" name="Image 7" descr="/var/folders/1y/yzhkrds14j1gm67qjvlds8tm7vvy2b/T/icon-bg-ijezgyc61-1768265568789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10300" y="3867150"/>
            <a:ext cx="5524500" cy="2076450"/>
          </a:xfrm>
          <a:prstGeom prst="rect">
            <a:avLst/>
          </a:prstGeom>
        </p:spPr>
      </p:pic>
      <p:pic>
        <p:nvPicPr>
          <p:cNvPr id="18" name="Image 8" descr="/var/folders/1y/yzhkrds14j1gm67qjvlds8tm7vvy2b/T/icon-bg-vni9yam8x-1768265568856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48425" y="4105275"/>
            <a:ext cx="406003" cy="476250"/>
          </a:xfrm>
          <a:prstGeom prst="rect">
            <a:avLst/>
          </a:prstGeom>
        </p:spPr>
      </p:pic>
      <p:sp>
        <p:nvSpPr>
          <p:cNvPr id="19" name="Text 8"/>
          <p:cNvSpPr/>
          <p:nvPr/>
        </p:nvSpPr>
        <p:spPr>
          <a:xfrm>
            <a:off x="7006828" y="4105275"/>
            <a:ext cx="4829318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spcAft>
                <a:spcPts val="600"/>
              </a:spcAft>
              <a:buNone/>
            </a:pPr>
            <a:r>
              <a:rPr lang="en-US" sz="18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Music, News &amp; Podcasts</a:t>
            </a:r>
            <a:endParaRPr lang="en-US" sz="1800" dirty="0"/>
          </a:p>
        </p:txBody>
      </p:sp>
      <p:sp>
        <p:nvSpPr>
          <p:cNvPr id="20" name="Text 9"/>
          <p:cNvSpPr/>
          <p:nvPr/>
        </p:nvSpPr>
        <p:spPr>
          <a:xfrm>
            <a:off x="7006828" y="4486275"/>
            <a:ext cx="4489847" cy="1219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100"/>
              </a:lnSpc>
              <a:spcAft>
                <a:spcPts val="600"/>
              </a:spcAft>
              <a:buSzPct val="100000"/>
              <a:buChar char="•"/>
            </a:pPr>
            <a:r>
              <a:rPr lang="en-US" sz="13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Redesigned tab bars floating above content</a:t>
            </a:r>
            <a:endParaRPr lang="en-US" sz="1350" dirty="0"/>
          </a:p>
          <a:p>
            <a:pPr algn="l" marL="342900" indent="-342900">
              <a:lnSpc>
                <a:spcPts val="2100"/>
              </a:lnSpc>
              <a:spcAft>
                <a:spcPts val="600"/>
              </a:spcAft>
              <a:buSzPct val="100000"/>
              <a:buChar char="•"/>
            </a:pPr>
            <a:r>
              <a:rPr lang="en-US" sz="13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Dynamic resizing: shrinks when browsing, expands when scrolling</a:t>
            </a:r>
            <a:endParaRPr lang="en-US" sz="1350" dirty="0"/>
          </a:p>
          <a:p>
            <a:pPr algn="l" marL="342900" indent="-342900">
              <a:lnSpc>
                <a:spcPts val="2100"/>
              </a:lnSpc>
              <a:spcAft>
                <a:spcPts val="600"/>
              </a:spcAft>
              <a:buSzPct val="100000"/>
              <a:buChar char="•"/>
            </a:pPr>
            <a:r>
              <a:rPr lang="en-US" sz="13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Content-first approach prioritizing media visibility</a:t>
            </a:r>
            <a:endParaRPr lang="en-US" sz="1350" dirty="0"/>
          </a:p>
        </p:txBody>
      </p:sp>
      <p:pic>
        <p:nvPicPr>
          <p:cNvPr id="21" name="Image 9" descr="/var/folders/1y/yzhkrds14j1gm67qjvlds8tm7vvy2b/T/icon-bg-1a1cs1b18-1768265569024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7200" y="6172200"/>
            <a:ext cx="11277600" cy="1885950"/>
          </a:xfrm>
          <a:prstGeom prst="rect">
            <a:avLst/>
          </a:prstGeom>
        </p:spPr>
      </p:pic>
      <p:sp>
        <p:nvSpPr>
          <p:cNvPr id="22" name="Text 10"/>
          <p:cNvSpPr/>
          <p:nvPr/>
        </p:nvSpPr>
        <p:spPr>
          <a:xfrm>
            <a:off x="695325" y="6410325"/>
            <a:ext cx="11140821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spcAft>
                <a:spcPts val="900"/>
              </a:spcAft>
              <a:buNone/>
            </a:pPr>
            <a:r>
              <a:rPr lang="en-US" sz="18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Common Design Elements</a:t>
            </a:r>
            <a:endParaRPr lang="en-US" sz="1800" dirty="0"/>
          </a:p>
        </p:txBody>
      </p:sp>
      <p:pic>
        <p:nvPicPr>
          <p:cNvPr id="23" name="Image 10" descr="/var/folders/1y/yzhkrds14j1gm67qjvlds8tm7vvy2b/T/icon-bg-icon-cs4j49zz7-1768265569104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65995" y="6829425"/>
            <a:ext cx="609600" cy="609600"/>
          </a:xfrm>
          <a:prstGeom prst="rect">
            <a:avLst/>
          </a:prstGeom>
        </p:spPr>
      </p:pic>
      <p:sp>
        <p:nvSpPr>
          <p:cNvPr id="24" name="Text 11"/>
          <p:cNvSpPr/>
          <p:nvPr/>
        </p:nvSpPr>
        <p:spPr>
          <a:xfrm>
            <a:off x="1065044" y="7553325"/>
            <a:ext cx="2083117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More rounded corners</a:t>
            </a:r>
            <a:endParaRPr lang="en-US" sz="1350" dirty="0"/>
          </a:p>
        </p:txBody>
      </p:sp>
      <p:pic>
        <p:nvPicPr>
          <p:cNvPr id="25" name="Image 11" descr="/var/folders/1y/yzhkrds14j1gm67qjvlds8tm7vvy2b/T/icon-bg-icon-nh2ngjopg-1768265569141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603552" y="6829425"/>
            <a:ext cx="609600" cy="609600"/>
          </a:xfrm>
          <a:prstGeom prst="rect">
            <a:avLst/>
          </a:prstGeom>
        </p:spPr>
      </p:pic>
      <p:sp>
        <p:nvSpPr>
          <p:cNvPr id="26" name="Text 12"/>
          <p:cNvSpPr/>
          <p:nvPr/>
        </p:nvSpPr>
        <p:spPr>
          <a:xfrm>
            <a:off x="3819841" y="7553325"/>
            <a:ext cx="260775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Distinct functional layers</a:t>
            </a:r>
            <a:endParaRPr lang="en-US" sz="1350" dirty="0"/>
          </a:p>
        </p:txBody>
      </p:sp>
      <p:pic>
        <p:nvPicPr>
          <p:cNvPr id="27" name="Image 12" descr="/var/folders/1y/yzhkrds14j1gm67qjvlds8tm7vvy2b/T/icon-bg-icon-lxy7rnbsg-1768265569181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406580" y="6829425"/>
            <a:ext cx="609600" cy="609600"/>
          </a:xfrm>
          <a:prstGeom prst="rect">
            <a:avLst/>
          </a:prstGeom>
        </p:spPr>
      </p:pic>
      <p:sp>
        <p:nvSpPr>
          <p:cNvPr id="28" name="Text 13"/>
          <p:cNvSpPr/>
          <p:nvPr/>
        </p:nvSpPr>
        <p:spPr>
          <a:xfrm>
            <a:off x="6772948" y="7553325"/>
            <a:ext cx="2106263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Translucent materials</a:t>
            </a:r>
            <a:endParaRPr lang="en-US" sz="1350" dirty="0"/>
          </a:p>
        </p:txBody>
      </p:sp>
      <p:pic>
        <p:nvPicPr>
          <p:cNvPr id="29" name="Image 13" descr="/var/folders/1y/yzhkrds14j1gm67qjvlds8tm7vvy2b/T/icon-bg-icon-48extge75-1768265569224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969698" y="6829425"/>
            <a:ext cx="609600" cy="609600"/>
          </a:xfrm>
          <a:prstGeom prst="rect">
            <a:avLst/>
          </a:prstGeom>
        </p:spPr>
      </p:pic>
      <p:sp>
        <p:nvSpPr>
          <p:cNvPr id="30" name="Text 14"/>
          <p:cNvSpPr/>
          <p:nvPr/>
        </p:nvSpPr>
        <p:spPr>
          <a:xfrm>
            <a:off x="9445186" y="7553325"/>
            <a:ext cx="17706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Morphing controls</a:t>
            </a:r>
            <a:endParaRPr lang="en-US" sz="1350" dirty="0"/>
          </a:p>
        </p:txBody>
      </p:sp>
      <p:sp>
        <p:nvSpPr>
          <p:cNvPr id="31" name="Text 15"/>
          <p:cNvSpPr/>
          <p:nvPr/>
        </p:nvSpPr>
        <p:spPr>
          <a:xfrm>
            <a:off x="11667679" y="8124825"/>
            <a:ext cx="499829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75"/>
              </a:lnSpc>
              <a:buNone/>
            </a:pPr>
            <a:r>
              <a:rPr lang="en-US" sz="1050" dirty="0">
                <a:solidFill>
                  <a:srgbClr val="888888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5 / 15</a:t>
            </a:r>
            <a:endParaRPr lang="en-US" sz="1050" dirty="0"/>
          </a:p>
        </p:txBody>
      </p:sp>
      <p:pic>
        <p:nvPicPr>
          <p:cNvPr id="32" name="Image 14" descr="/var/folders/1y/yzhkrds14j1gm67qjvlds8tm7vvy2b/T/icon-icon-s39y6dtkt-1768265567296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80008" y="1924050"/>
            <a:ext cx="228600" cy="228600"/>
          </a:xfrm>
          <a:prstGeom prst="rect">
            <a:avLst/>
          </a:prstGeom>
        </p:spPr>
      </p:pic>
      <p:pic>
        <p:nvPicPr>
          <p:cNvPr id="33" name="Image 15" descr="/var/folders/1y/yzhkrds14j1gm67qjvlds8tm7vvy2b/T/icon-icon-8oz14tulj-1768265568210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245840" y="2257425"/>
            <a:ext cx="133350" cy="133350"/>
          </a:xfrm>
          <a:prstGeom prst="rect">
            <a:avLst/>
          </a:prstGeom>
        </p:spPr>
      </p:pic>
      <p:pic>
        <p:nvPicPr>
          <p:cNvPr id="34" name="Image 16" descr="/var/folders/1y/yzhkrds14j1gm67qjvlds8tm7vvy2b/T/icon-icon-gbj3bjrqs-1768265568248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245840" y="2600325"/>
            <a:ext cx="133350" cy="133350"/>
          </a:xfrm>
          <a:prstGeom prst="rect">
            <a:avLst/>
          </a:prstGeom>
        </p:spPr>
      </p:pic>
      <p:pic>
        <p:nvPicPr>
          <p:cNvPr id="35" name="Image 17" descr="/var/folders/1y/yzhkrds14j1gm67qjvlds8tm7vvy2b/T/icon-icon-js00wm27p-1768265568289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245840" y="3209925"/>
            <a:ext cx="133350" cy="133350"/>
          </a:xfrm>
          <a:prstGeom prst="rect">
            <a:avLst/>
          </a:prstGeom>
        </p:spPr>
      </p:pic>
      <p:pic>
        <p:nvPicPr>
          <p:cNvPr id="36" name="Image 18" descr="/var/folders/1y/yzhkrds14j1gm67qjvlds8tm7vvy2b/T/icon-icon-e6yw0q6jd-1768265567448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536978" y="1924050"/>
            <a:ext cx="257175" cy="228600"/>
          </a:xfrm>
          <a:prstGeom prst="rect">
            <a:avLst/>
          </a:prstGeom>
        </p:spPr>
      </p:pic>
      <p:pic>
        <p:nvPicPr>
          <p:cNvPr id="37" name="Image 19" descr="/var/folders/1y/yzhkrds14j1gm67qjvlds8tm7vvy2b/T/icon-icon-raqh4igw5-1768265568441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035105" y="2257425"/>
            <a:ext cx="133350" cy="133350"/>
          </a:xfrm>
          <a:prstGeom prst="rect">
            <a:avLst/>
          </a:prstGeom>
        </p:spPr>
      </p:pic>
      <p:pic>
        <p:nvPicPr>
          <p:cNvPr id="38" name="Image 20" descr="/var/folders/1y/yzhkrds14j1gm67qjvlds8tm7vvy2b/T/icon-icon-9xr2wttdh-1768265568481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035105" y="2867025"/>
            <a:ext cx="133350" cy="133350"/>
          </a:xfrm>
          <a:prstGeom prst="rect">
            <a:avLst/>
          </a:prstGeom>
        </p:spPr>
      </p:pic>
      <p:pic>
        <p:nvPicPr>
          <p:cNvPr id="39" name="Image 21" descr="/var/folders/1y/yzhkrds14j1gm67qjvlds8tm7vvy2b/T/icon-icon-hcnk2p3dh-1768265568523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7035105" y="3209925"/>
            <a:ext cx="133350" cy="133350"/>
          </a:xfrm>
          <a:prstGeom prst="rect">
            <a:avLst/>
          </a:prstGeom>
        </p:spPr>
      </p:pic>
      <p:pic>
        <p:nvPicPr>
          <p:cNvPr id="40" name="Image 22" descr="/var/folders/1y/yzhkrds14j1gm67qjvlds8tm7vvy2b/T/icon-icon-905hirasi-1768265567615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99207" y="4229100"/>
            <a:ext cx="228600" cy="228600"/>
          </a:xfrm>
          <a:prstGeom prst="rect">
            <a:avLst/>
          </a:prstGeom>
        </p:spPr>
      </p:pic>
      <p:pic>
        <p:nvPicPr>
          <p:cNvPr id="41" name="Image 23" descr="/var/folders/1y/yzhkrds14j1gm67qjvlds8tm7vvy2b/T/icon-icon-vxn9u8ni8-1768265568667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284089" y="4562475"/>
            <a:ext cx="133350" cy="133350"/>
          </a:xfrm>
          <a:prstGeom prst="rect">
            <a:avLst/>
          </a:prstGeom>
        </p:spPr>
      </p:pic>
      <p:pic>
        <p:nvPicPr>
          <p:cNvPr id="42" name="Image 24" descr="/var/folders/1y/yzhkrds14j1gm67qjvlds8tm7vvy2b/T/icon-icon-f2g52gvpa-1768265568706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284089" y="4905375"/>
            <a:ext cx="133350" cy="133350"/>
          </a:xfrm>
          <a:prstGeom prst="rect">
            <a:avLst/>
          </a:prstGeom>
        </p:spPr>
      </p:pic>
      <p:pic>
        <p:nvPicPr>
          <p:cNvPr id="43" name="Image 25" descr="/var/folders/1y/yzhkrds14j1gm67qjvlds8tm7vvy2b/T/icon-icon-edf9x40vh-1768265568748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284089" y="5248275"/>
            <a:ext cx="133350" cy="133350"/>
          </a:xfrm>
          <a:prstGeom prst="rect">
            <a:avLst/>
          </a:prstGeom>
        </p:spPr>
      </p:pic>
      <p:pic>
        <p:nvPicPr>
          <p:cNvPr id="44" name="Image 26" descr="/var/folders/1y/yzhkrds14j1gm67qjvlds8tm7vvy2b/T/icon-icon-d9garrpd5-1768265567782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6537127" y="4229100"/>
            <a:ext cx="228600" cy="228600"/>
          </a:xfrm>
          <a:prstGeom prst="rect">
            <a:avLst/>
          </a:prstGeom>
        </p:spPr>
      </p:pic>
      <p:pic>
        <p:nvPicPr>
          <p:cNvPr id="45" name="Image 27" descr="/var/folders/1y/yzhkrds14j1gm67qjvlds8tm7vvy2b/T/icon-icon-thvurppxn-1768265568900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7006828" y="4562475"/>
            <a:ext cx="133350" cy="133350"/>
          </a:xfrm>
          <a:prstGeom prst="rect">
            <a:avLst/>
          </a:prstGeom>
        </p:spPr>
      </p:pic>
      <p:pic>
        <p:nvPicPr>
          <p:cNvPr id="46" name="Image 28" descr="/var/folders/1y/yzhkrds14j1gm67qjvlds8tm7vvy2b/T/icon-icon-yod3nw24g-1768265568939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7006828" y="4905375"/>
            <a:ext cx="133350" cy="133350"/>
          </a:xfrm>
          <a:prstGeom prst="rect">
            <a:avLst/>
          </a:prstGeom>
        </p:spPr>
      </p:pic>
      <p:pic>
        <p:nvPicPr>
          <p:cNvPr id="47" name="Image 29" descr="/var/folders/1y/yzhkrds14j1gm67qjvlds8tm7vvy2b/T/icon-icon-p9yx8u4gg-1768265568981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7006828" y="5514975"/>
            <a:ext cx="133350" cy="133350"/>
          </a:xfrm>
          <a:prstGeom prst="rect">
            <a:avLst/>
          </a:prstGeom>
        </p:spPr>
      </p:pic>
      <p:pic>
        <p:nvPicPr>
          <p:cNvPr id="48" name="Image 30" descr="/var/folders/1y/yzhkrds14j1gm67qjvlds8tm7vvy2b/T/icon-icon-363i8t7on-1768265567949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1970782" y="7019925"/>
            <a:ext cx="200025" cy="228600"/>
          </a:xfrm>
          <a:prstGeom prst="rect">
            <a:avLst/>
          </a:prstGeom>
        </p:spPr>
      </p:pic>
      <p:pic>
        <p:nvPicPr>
          <p:cNvPr id="49" name="Image 31" descr="/var/folders/1y/yzhkrds14j1gm67qjvlds8tm7vvy2b/T/icon-icon-nlhlbnyo3-1768265567990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794052" y="7019925"/>
            <a:ext cx="228600" cy="228600"/>
          </a:xfrm>
          <a:prstGeom prst="rect">
            <a:avLst/>
          </a:prstGeom>
        </p:spPr>
      </p:pic>
      <p:pic>
        <p:nvPicPr>
          <p:cNvPr id="50" name="Image 32" descr="/var/folders/1y/yzhkrds14j1gm67qjvlds8tm7vvy2b/T/icon-icon-7sn3q601m-1768265568030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7582793" y="7019925"/>
            <a:ext cx="257175" cy="228600"/>
          </a:xfrm>
          <a:prstGeom prst="rect">
            <a:avLst/>
          </a:prstGeom>
        </p:spPr>
      </p:pic>
      <p:pic>
        <p:nvPicPr>
          <p:cNvPr id="51" name="Image 33" descr="/var/folders/1y/yzhkrds14j1gm67qjvlds8tm7vvy2b/T/icon-icon-w1v1bmrw9-1768265568063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10174486" y="7019925"/>
            <a:ext cx="200025" cy="2286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var/folders/1y/yzhkrds14j1gm67qjvlds8tm7vvy2b/T/icon-bg-v33sff8te-1768265571701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744855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57200" y="457200"/>
            <a:ext cx="112776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600"/>
              </a:lnSpc>
              <a:buNone/>
            </a:pPr>
            <a:r>
              <a:rPr lang="en-US" sz="36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Apple </a:t>
            </a:r>
            <a:pPr algn="l" indent="0" marL="0">
              <a:lnSpc>
                <a:spcPts val="3600"/>
              </a:lnSpc>
              <a:buNone/>
            </a:pPr>
            <a:r>
              <a:rPr lang="en-US" sz="3600" b="1" dirty="0">
                <a:solidFill>
                  <a:srgbClr val="007A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Intelligence</a:t>
            </a:r>
            <a:pPr algn="l" indent="0" marL="0">
              <a:lnSpc>
                <a:spcPts val="3600"/>
              </a:lnSpc>
              <a:buNone/>
            </a:pPr>
            <a:r>
              <a:rPr lang="en-US" sz="36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Integration</a:t>
            </a:r>
            <a:endParaRPr lang="en-US" sz="3600" dirty="0"/>
          </a:p>
        </p:txBody>
      </p:sp>
      <p:sp>
        <p:nvSpPr>
          <p:cNvPr id="4" name="Text 1"/>
          <p:cNvSpPr/>
          <p:nvPr/>
        </p:nvSpPr>
        <p:spPr>
          <a:xfrm>
            <a:off x="457200" y="990600"/>
            <a:ext cx="11640922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spcBef>
                <a:spcPts val="600"/>
              </a:spcBef>
              <a:buNone/>
            </a:pPr>
            <a:r>
              <a:rPr lang="en-US" sz="15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Powerful AI capabilities with privacy at the core</a:t>
            </a:r>
            <a:endParaRPr lang="en-US" sz="1500" dirty="0"/>
          </a:p>
        </p:txBody>
      </p:sp>
      <p:pic>
        <p:nvPicPr>
          <p:cNvPr id="5" name="Image 1" descr="/var/folders/1y/yzhkrds14j1gm67qjvlds8tm7vvy2b/T/icon-bg-fjmclbq9m-1768265572125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562100"/>
            <a:ext cx="3154561" cy="1657350"/>
          </a:xfrm>
          <a:prstGeom prst="rect">
            <a:avLst/>
          </a:prstGeom>
        </p:spPr>
      </p:pic>
      <p:pic>
        <p:nvPicPr>
          <p:cNvPr id="6" name="Image 2" descr="/var/folders/1y/yzhkrds14j1gm67qjvlds8tm7vvy2b/T/icon-bg-44uu5j0ou-1768265572179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225" y="1762125"/>
            <a:ext cx="476250" cy="476250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1285875" y="1762125"/>
            <a:ext cx="245173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spcAft>
                <a:spcPts val="600"/>
              </a:spcAft>
              <a:buNone/>
            </a:pPr>
            <a:r>
              <a:rPr lang="en-US" sz="15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Privacy-First Approach</a:t>
            </a:r>
            <a:endParaRPr lang="en-US" sz="1500" dirty="0"/>
          </a:p>
        </p:txBody>
      </p:sp>
      <p:sp>
        <p:nvSpPr>
          <p:cNvPr id="8" name="Text 3"/>
          <p:cNvSpPr/>
          <p:nvPr/>
        </p:nvSpPr>
        <p:spPr>
          <a:xfrm>
            <a:off x="1285875" y="2105025"/>
            <a:ext cx="2125861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On-device processing for many features maintains user privacy and data security</a:t>
            </a:r>
            <a:endParaRPr lang="en-US" sz="1200" dirty="0"/>
          </a:p>
        </p:txBody>
      </p:sp>
      <p:pic>
        <p:nvPicPr>
          <p:cNvPr id="9" name="Image 3" descr="/var/folders/1y/yzhkrds14j1gm67qjvlds8tm7vvy2b/T/icon-bg-zu2k1kqe8-1768265572214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0361" y="1562100"/>
            <a:ext cx="3154710" cy="1657350"/>
          </a:xfrm>
          <a:prstGeom prst="rect">
            <a:avLst/>
          </a:prstGeom>
        </p:spPr>
      </p:pic>
      <p:pic>
        <p:nvPicPr>
          <p:cNvPr id="10" name="Image 4" descr="/var/folders/1y/yzhkrds14j1gm67qjvlds8tm7vvy2b/T/icon-bg-wzptiz7s2-1768265572275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40386" y="1762125"/>
            <a:ext cx="476250" cy="476250"/>
          </a:xfrm>
          <a:prstGeom prst="rect">
            <a:avLst/>
          </a:prstGeom>
        </p:spPr>
      </p:pic>
      <p:sp>
        <p:nvSpPr>
          <p:cNvPr id="11" name="Text 4"/>
          <p:cNvSpPr/>
          <p:nvPr/>
        </p:nvSpPr>
        <p:spPr>
          <a:xfrm>
            <a:off x="4669036" y="1762125"/>
            <a:ext cx="2396044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spcAft>
                <a:spcPts val="600"/>
              </a:spcAft>
              <a:buNone/>
            </a:pPr>
            <a:r>
              <a:rPr lang="en-US" sz="15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Intelligent Shortcuts</a:t>
            </a:r>
            <a:endParaRPr lang="en-US" sz="1500" dirty="0"/>
          </a:p>
        </p:txBody>
      </p:sp>
      <p:sp>
        <p:nvSpPr>
          <p:cNvPr id="12" name="Text 5"/>
          <p:cNvSpPr/>
          <p:nvPr/>
        </p:nvSpPr>
        <p:spPr>
          <a:xfrm>
            <a:off x="4669036" y="2105025"/>
            <a:ext cx="2126010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New "intelligent actions" enable powerful workflows with Writing Tools and Image Playground</a:t>
            </a:r>
            <a:endParaRPr lang="en-US" sz="1200" dirty="0"/>
          </a:p>
        </p:txBody>
      </p:sp>
      <p:pic>
        <p:nvPicPr>
          <p:cNvPr id="13" name="Image 5" descr="/var/folders/1y/yzhkrds14j1gm67qjvlds8tm7vvy2b/T/icon-bg-b3frc943c-1768265572316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" y="3448050"/>
            <a:ext cx="3154561" cy="1924050"/>
          </a:xfrm>
          <a:prstGeom prst="rect">
            <a:avLst/>
          </a:prstGeom>
        </p:spPr>
      </p:pic>
      <p:pic>
        <p:nvPicPr>
          <p:cNvPr id="14" name="Image 6" descr="/var/folders/1y/yzhkrds14j1gm67qjvlds8tm7vvy2b/T/icon-bg-0pu7an4gc-1768265572371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7225" y="3648075"/>
            <a:ext cx="476250" cy="476250"/>
          </a:xfrm>
          <a:prstGeom prst="rect">
            <a:avLst/>
          </a:prstGeom>
        </p:spPr>
      </p:pic>
      <p:sp>
        <p:nvSpPr>
          <p:cNvPr id="15" name="Text 6"/>
          <p:cNvSpPr/>
          <p:nvPr/>
        </p:nvSpPr>
        <p:spPr>
          <a:xfrm>
            <a:off x="1285875" y="3648075"/>
            <a:ext cx="2125861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spcAft>
                <a:spcPts val="600"/>
              </a:spcAft>
              <a:buNone/>
            </a:pPr>
            <a:r>
              <a:rPr lang="en-US" sz="15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Order Tracking Summary</a:t>
            </a:r>
            <a:endParaRPr lang="en-US" sz="1500" dirty="0"/>
          </a:p>
        </p:txBody>
      </p:sp>
      <p:sp>
        <p:nvSpPr>
          <p:cNvPr id="16" name="Text 7"/>
          <p:cNvSpPr/>
          <p:nvPr/>
        </p:nvSpPr>
        <p:spPr>
          <a:xfrm>
            <a:off x="1285875" y="4257675"/>
            <a:ext cx="2125861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Automatically identifies and consolidates tracking details from emails, even for non-Apple Pay purchases</a:t>
            </a:r>
            <a:endParaRPr lang="en-US" sz="1200" dirty="0"/>
          </a:p>
        </p:txBody>
      </p:sp>
      <p:pic>
        <p:nvPicPr>
          <p:cNvPr id="17" name="Image 7" descr="/var/folders/1y/yzhkrds14j1gm67qjvlds8tm7vvy2b/T/icon-bg-kwuwnd9tn-1768265572410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40361" y="3448050"/>
            <a:ext cx="3154710" cy="1924050"/>
          </a:xfrm>
          <a:prstGeom prst="rect">
            <a:avLst/>
          </a:prstGeom>
        </p:spPr>
      </p:pic>
      <p:pic>
        <p:nvPicPr>
          <p:cNvPr id="18" name="Image 8" descr="/var/folders/1y/yzhkrds14j1gm67qjvlds8tm7vvy2b/T/icon-bg-u6li5yrij-1768265572465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40386" y="3648075"/>
            <a:ext cx="476250" cy="476250"/>
          </a:xfrm>
          <a:prstGeom prst="rect">
            <a:avLst/>
          </a:prstGeom>
        </p:spPr>
      </p:pic>
      <p:sp>
        <p:nvSpPr>
          <p:cNvPr id="19" name="Text 8"/>
          <p:cNvSpPr/>
          <p:nvPr/>
        </p:nvSpPr>
        <p:spPr>
          <a:xfrm>
            <a:off x="4669036" y="3648075"/>
            <a:ext cx="2126010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spcAft>
                <a:spcPts val="600"/>
              </a:spcAft>
              <a:buNone/>
            </a:pPr>
            <a:r>
              <a:rPr lang="en-US" sz="15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Foundation Models Framework</a:t>
            </a:r>
            <a:endParaRPr lang="en-US" sz="1500" dirty="0"/>
          </a:p>
        </p:txBody>
      </p:sp>
      <p:sp>
        <p:nvSpPr>
          <p:cNvPr id="20" name="Text 9"/>
          <p:cNvSpPr/>
          <p:nvPr/>
        </p:nvSpPr>
        <p:spPr>
          <a:xfrm>
            <a:off x="4669036" y="4257675"/>
            <a:ext cx="2126010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Gives developers access to on-device AI models for fast, private, offline-capable features</a:t>
            </a:r>
            <a:endParaRPr lang="en-US" sz="1200" dirty="0"/>
          </a:p>
        </p:txBody>
      </p:sp>
      <p:pic>
        <p:nvPicPr>
          <p:cNvPr id="21" name="Image 9" descr="/var/folders/1y/yzhkrds14j1gm67qjvlds8tm7vvy2b/T/icon-bg-3f2ak0ynl-1768265572509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7200" y="5600700"/>
            <a:ext cx="6537871" cy="857250"/>
          </a:xfrm>
          <a:prstGeom prst="rect">
            <a:avLst/>
          </a:prstGeom>
        </p:spPr>
      </p:pic>
      <p:sp>
        <p:nvSpPr>
          <p:cNvPr id="22" name="Text 10"/>
          <p:cNvSpPr/>
          <p:nvPr/>
        </p:nvSpPr>
        <p:spPr>
          <a:xfrm>
            <a:off x="1059656" y="5800725"/>
            <a:ext cx="5735389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i="1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Apple Intelligence enhances user productivity and interaction in a privacy-focused manner, running entirely on-device for many features.</a:t>
            </a:r>
            <a:endParaRPr lang="en-US" sz="1200" dirty="0"/>
          </a:p>
        </p:txBody>
      </p:sp>
      <p:pic>
        <p:nvPicPr>
          <p:cNvPr id="23" name="Image 10" descr="/var/folders/1y/yzhkrds14j1gm67qjvlds8tm7vvy2b/T/icon-bg-2m3cb6asp-1768265572563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452271" y="2671614"/>
            <a:ext cx="4282380" cy="2676823"/>
          </a:xfrm>
          <a:prstGeom prst="rect">
            <a:avLst/>
          </a:prstGeom>
        </p:spPr>
      </p:pic>
      <p:pic>
        <p:nvPicPr>
          <p:cNvPr id="24" name="Image 11" descr="/var/folders/1y/yzhkrds14j1gm67qjvlds8tm7vvy2b/T/icon-img-o2xx5s4nc-1768265572623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14196" y="2833539"/>
            <a:ext cx="3958530" cy="2010073"/>
          </a:xfrm>
          <a:prstGeom prst="rect">
            <a:avLst/>
          </a:prstGeom>
        </p:spPr>
      </p:pic>
      <p:sp>
        <p:nvSpPr>
          <p:cNvPr id="25" name="Text 11"/>
          <p:cNvSpPr/>
          <p:nvPr/>
        </p:nvSpPr>
        <p:spPr>
          <a:xfrm>
            <a:off x="7402669" y="4996011"/>
            <a:ext cx="4381583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System-wide integration of intelligent features</a:t>
            </a:r>
            <a:endParaRPr lang="en-US" sz="1050" dirty="0"/>
          </a:p>
        </p:txBody>
      </p:sp>
      <p:pic>
        <p:nvPicPr>
          <p:cNvPr id="26" name="Image 12" descr="/var/folders/1y/yzhkrds14j1gm67qjvlds8tm7vvy2b/T/icon-bg-icon-s98ztxpv6-1768265572763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57200" y="6819900"/>
            <a:ext cx="114300" cy="114300"/>
          </a:xfrm>
          <a:prstGeom prst="rect">
            <a:avLst/>
          </a:prstGeom>
        </p:spPr>
      </p:pic>
      <p:sp>
        <p:nvSpPr>
          <p:cNvPr id="27" name="Text 12"/>
          <p:cNvSpPr/>
          <p:nvPr/>
        </p:nvSpPr>
        <p:spPr>
          <a:xfrm>
            <a:off x="647700" y="6762750"/>
            <a:ext cx="672084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Private</a:t>
            </a:r>
            <a:endParaRPr lang="en-US" sz="1200" dirty="0"/>
          </a:p>
        </p:txBody>
      </p:sp>
      <p:pic>
        <p:nvPicPr>
          <p:cNvPr id="28" name="Image 13" descr="/var/folders/1y/yzhkrds14j1gm67qjvlds8tm7vvy2b/T/icon-bg-icon-5qrtpd1sn-1768265572797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946797" y="6819900"/>
            <a:ext cx="114300" cy="114300"/>
          </a:xfrm>
          <a:prstGeom prst="rect">
            <a:avLst/>
          </a:prstGeom>
        </p:spPr>
      </p:pic>
      <p:sp>
        <p:nvSpPr>
          <p:cNvPr id="29" name="Text 13"/>
          <p:cNvSpPr/>
          <p:nvPr/>
        </p:nvSpPr>
        <p:spPr>
          <a:xfrm>
            <a:off x="3137297" y="6762750"/>
            <a:ext cx="768096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Powerful</a:t>
            </a:r>
            <a:endParaRPr lang="en-US" sz="1200" dirty="0"/>
          </a:p>
        </p:txBody>
      </p:sp>
      <p:pic>
        <p:nvPicPr>
          <p:cNvPr id="30" name="Image 14" descr="/var/folders/1y/yzhkrds14j1gm67qjvlds8tm7vvy2b/T/icon-bg-icon-oln00wkvm-1768265572830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564832" y="6819900"/>
            <a:ext cx="114300" cy="114300"/>
          </a:xfrm>
          <a:prstGeom prst="rect">
            <a:avLst/>
          </a:prstGeom>
        </p:spPr>
      </p:pic>
      <p:sp>
        <p:nvSpPr>
          <p:cNvPr id="31" name="Text 14"/>
          <p:cNvSpPr/>
          <p:nvPr/>
        </p:nvSpPr>
        <p:spPr>
          <a:xfrm>
            <a:off x="5755332" y="6762750"/>
            <a:ext cx="768096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Personal</a:t>
            </a:r>
            <a:endParaRPr lang="en-US" sz="1200" dirty="0"/>
          </a:p>
        </p:txBody>
      </p:sp>
      <p:pic>
        <p:nvPicPr>
          <p:cNvPr id="32" name="Image 15" descr="/var/folders/1y/yzhkrds14j1gm67qjvlds8tm7vvy2b/T/icon-bg-icon-xs7kgltok-1768265572862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173492" y="6819900"/>
            <a:ext cx="114300" cy="114300"/>
          </a:xfrm>
          <a:prstGeom prst="rect">
            <a:avLst/>
          </a:prstGeom>
        </p:spPr>
      </p:pic>
      <p:sp>
        <p:nvSpPr>
          <p:cNvPr id="33" name="Text 15"/>
          <p:cNvSpPr/>
          <p:nvPr/>
        </p:nvSpPr>
        <p:spPr>
          <a:xfrm>
            <a:off x="8363992" y="6762750"/>
            <a:ext cx="864108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Proactive</a:t>
            </a:r>
            <a:endParaRPr lang="en-US" sz="1200" dirty="0"/>
          </a:p>
        </p:txBody>
      </p:sp>
      <p:pic>
        <p:nvPicPr>
          <p:cNvPr id="34" name="Image 16" descr="/var/folders/1y/yzhkrds14j1gm67qjvlds8tm7vvy2b/T/icon-bg-icon-4di5a2cvt-1768265572896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832902" y="6819900"/>
            <a:ext cx="114300" cy="114300"/>
          </a:xfrm>
          <a:prstGeom prst="rect">
            <a:avLst/>
          </a:prstGeom>
        </p:spPr>
      </p:pic>
      <p:sp>
        <p:nvSpPr>
          <p:cNvPr id="35" name="Text 16"/>
          <p:cNvSpPr/>
          <p:nvPr/>
        </p:nvSpPr>
        <p:spPr>
          <a:xfrm>
            <a:off x="11023402" y="6762750"/>
            <a:ext cx="96012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Integrated</a:t>
            </a:r>
            <a:endParaRPr lang="en-US" sz="1200" dirty="0"/>
          </a:p>
        </p:txBody>
      </p:sp>
      <p:sp>
        <p:nvSpPr>
          <p:cNvPr id="36" name="Text 17"/>
          <p:cNvSpPr/>
          <p:nvPr/>
        </p:nvSpPr>
        <p:spPr>
          <a:xfrm>
            <a:off x="11665148" y="7058025"/>
            <a:ext cx="501853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75"/>
              </a:lnSpc>
              <a:buNone/>
            </a:pPr>
            <a:r>
              <a:rPr lang="en-US" sz="1050" dirty="0">
                <a:solidFill>
                  <a:srgbClr val="888888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6 / 15</a:t>
            </a:r>
            <a:endParaRPr lang="en-US" sz="1050" dirty="0"/>
          </a:p>
        </p:txBody>
      </p:sp>
      <p:pic>
        <p:nvPicPr>
          <p:cNvPr id="37" name="Image 17" descr="/var/folders/1y/yzhkrds14j1gm67qjvlds8tm7vvy2b/T/icon-icon-g8hkcyip9-1768265571915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81050" y="1885950"/>
            <a:ext cx="228600" cy="228600"/>
          </a:xfrm>
          <a:prstGeom prst="rect">
            <a:avLst/>
          </a:prstGeom>
        </p:spPr>
      </p:pic>
      <p:pic>
        <p:nvPicPr>
          <p:cNvPr id="38" name="Image 18" descr="/var/folders/1y/yzhkrds14j1gm67qjvlds8tm7vvy2b/T/icon-icon-rr2hngbgu-1768265571956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192786" y="1885950"/>
            <a:ext cx="171450" cy="228600"/>
          </a:xfrm>
          <a:prstGeom prst="rect">
            <a:avLst/>
          </a:prstGeom>
        </p:spPr>
      </p:pic>
      <p:pic>
        <p:nvPicPr>
          <p:cNvPr id="39" name="Image 19" descr="/var/folders/1y/yzhkrds14j1gm67qjvlds8tm7vvy2b/T/icon-icon-g0r7ezhrq-1768265571998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95338" y="3771900"/>
            <a:ext cx="200025" cy="228600"/>
          </a:xfrm>
          <a:prstGeom prst="rect">
            <a:avLst/>
          </a:prstGeom>
        </p:spPr>
      </p:pic>
      <p:pic>
        <p:nvPicPr>
          <p:cNvPr id="40" name="Image 20" descr="/var/folders/1y/yzhkrds14j1gm67qjvlds8tm7vvy2b/T/icon-icon-6f4l5y0fs-1768265572039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135636" y="3771900"/>
            <a:ext cx="285750" cy="228600"/>
          </a:xfrm>
          <a:prstGeom prst="rect">
            <a:avLst/>
          </a:prstGeom>
        </p:spPr>
      </p:pic>
      <p:pic>
        <p:nvPicPr>
          <p:cNvPr id="41" name="Image 21" descr="/var/folders/1y/yzhkrds14j1gm67qjvlds8tm7vvy2b/T/icon-icon-nm3elqsgj-1768265572081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57225" y="5886450"/>
            <a:ext cx="250031" cy="28575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var/folders/1y/yzhkrds14j1gm67qjvlds8tm7vvy2b/T/icon-bg-5fu4cak0t-1768265575675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80772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57200" y="457200"/>
            <a:ext cx="112776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600"/>
              </a:lnSpc>
              <a:buNone/>
            </a:pPr>
            <a:r>
              <a:rPr lang="en-US" sz="36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Live Translation &amp; </a:t>
            </a:r>
            <a:pPr algn="l" indent="0" marL="0">
              <a:lnSpc>
                <a:spcPts val="3600"/>
              </a:lnSpc>
              <a:buNone/>
            </a:pPr>
            <a:r>
              <a:rPr lang="en-US" sz="3600" b="1" dirty="0">
                <a:solidFill>
                  <a:srgbClr val="007A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Visual Intelligence</a:t>
            </a:r>
            <a:endParaRPr lang="en-US" sz="3600" dirty="0"/>
          </a:p>
        </p:txBody>
      </p:sp>
      <p:pic>
        <p:nvPicPr>
          <p:cNvPr id="4" name="Image 1" descr="/var/folders/1y/yzhkrds14j1gm67qjvlds8tm7vvy2b/T/icon-bg-zdyc12s22-1768265576232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19200"/>
            <a:ext cx="5524500" cy="4629150"/>
          </a:xfrm>
          <a:prstGeom prst="rect">
            <a:avLst/>
          </a:prstGeom>
        </p:spPr>
      </p:pic>
      <p:pic>
        <p:nvPicPr>
          <p:cNvPr id="5" name="Image 2" descr="/var/folders/1y/yzhkrds14j1gm67qjvlds8tm7vvy2b/T/icon-bg-icon-q56dqkxv7-1768265576321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325" y="1457325"/>
            <a:ext cx="571500" cy="571500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1419225" y="1571625"/>
            <a:ext cx="2027486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25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Live Translation</a:t>
            </a:r>
            <a:endParaRPr lang="en-US" sz="2250" dirty="0"/>
          </a:p>
        </p:txBody>
      </p:sp>
      <p:sp>
        <p:nvSpPr>
          <p:cNvPr id="7" name="Text 2"/>
          <p:cNvSpPr/>
          <p:nvPr/>
        </p:nvSpPr>
        <p:spPr>
          <a:xfrm>
            <a:off x="695325" y="2181225"/>
            <a:ext cx="5048250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spcAft>
                <a:spcPts val="1800"/>
              </a:spcAft>
              <a:buNone/>
            </a:pPr>
            <a:r>
              <a:rPr lang="en-US" sz="13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Communicate across languages with on-device translation for text and audio, preserving privacy through Apple-built models.</a:t>
            </a:r>
            <a:endParaRPr lang="en-US" sz="1350" dirty="0"/>
          </a:p>
        </p:txBody>
      </p:sp>
      <p:pic>
        <p:nvPicPr>
          <p:cNvPr id="8" name="Image 3" descr="/var/folders/1y/yzhkrds14j1gm67qjvlds8tm7vvy2b/T/icon-bg-icon-ic5pq0vng-1768265576357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325" y="2981325"/>
            <a:ext cx="342900" cy="381000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1190625" y="2943225"/>
            <a:ext cx="47244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spcAft>
                <a:spcPts val="300"/>
              </a:spcAft>
              <a:buNone/>
            </a:pPr>
            <a:r>
              <a:rPr lang="en-US" sz="15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Messages</a:t>
            </a:r>
            <a:endParaRPr lang="en-US" sz="1500" dirty="0"/>
          </a:p>
        </p:txBody>
      </p:sp>
      <p:sp>
        <p:nvSpPr>
          <p:cNvPr id="10" name="Text 4"/>
          <p:cNvSpPr/>
          <p:nvPr/>
        </p:nvSpPr>
        <p:spPr>
          <a:xfrm>
            <a:off x="1190625" y="3248025"/>
            <a:ext cx="45529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Automatically translates texts in conversations, allowing seamless multilingual messaging.</a:t>
            </a:r>
            <a:endParaRPr lang="en-US" sz="1200" dirty="0"/>
          </a:p>
        </p:txBody>
      </p:sp>
      <p:pic>
        <p:nvPicPr>
          <p:cNvPr id="11" name="Image 4" descr="/var/folders/1y/yzhkrds14j1gm67qjvlds8tm7vvy2b/T/icon-bg-icon-3l5of4hch-1768265576399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325" y="3933825"/>
            <a:ext cx="366713" cy="381000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1214438" y="3895725"/>
            <a:ext cx="4700588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spcAft>
                <a:spcPts val="300"/>
              </a:spcAft>
              <a:buNone/>
            </a:pPr>
            <a:r>
              <a:rPr lang="en-US" sz="15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FaceTime</a:t>
            </a:r>
            <a:endParaRPr lang="en-US" sz="1500" dirty="0"/>
          </a:p>
        </p:txBody>
      </p:sp>
      <p:sp>
        <p:nvSpPr>
          <p:cNvPr id="13" name="Text 6"/>
          <p:cNvSpPr/>
          <p:nvPr/>
        </p:nvSpPr>
        <p:spPr>
          <a:xfrm>
            <a:off x="1214438" y="4200525"/>
            <a:ext cx="4529138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Displays translated live captions while preserving the speaker's original voice for natural conversation.</a:t>
            </a:r>
            <a:endParaRPr lang="en-US" sz="1200" dirty="0"/>
          </a:p>
        </p:txBody>
      </p:sp>
      <p:pic>
        <p:nvPicPr>
          <p:cNvPr id="14" name="Image 5" descr="/var/folders/1y/yzhkrds14j1gm67qjvlds8tm7vvy2b/T/icon-bg-icon-ah69otwrg-1768265576438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5325" y="4886325"/>
            <a:ext cx="342900" cy="381000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1190625" y="4848225"/>
            <a:ext cx="4660106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spcAft>
                <a:spcPts val="300"/>
              </a:spcAft>
              <a:buNone/>
            </a:pPr>
            <a:r>
              <a:rPr lang="en-US" sz="15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Phone</a:t>
            </a:r>
            <a:endParaRPr lang="en-US" sz="1500" dirty="0"/>
          </a:p>
        </p:txBody>
      </p:sp>
      <p:sp>
        <p:nvSpPr>
          <p:cNvPr id="16" name="Text 8"/>
          <p:cNvSpPr/>
          <p:nvPr/>
        </p:nvSpPr>
        <p:spPr>
          <a:xfrm>
            <a:off x="1190625" y="5153025"/>
            <a:ext cx="45529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Translations are spoken aloud during calls, enabling real-time verbal communication across languages.</a:t>
            </a:r>
            <a:endParaRPr lang="en-US" sz="1200" dirty="0"/>
          </a:p>
        </p:txBody>
      </p:sp>
      <p:pic>
        <p:nvPicPr>
          <p:cNvPr id="17" name="Image 6" descr="/var/folders/1y/yzhkrds14j1gm67qjvlds8tm7vvy2b/T/icon-bg-jtjjs4a32-1768265576473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10300" y="1219200"/>
            <a:ext cx="5524500" cy="4629150"/>
          </a:xfrm>
          <a:prstGeom prst="rect">
            <a:avLst/>
          </a:prstGeom>
        </p:spPr>
      </p:pic>
      <p:pic>
        <p:nvPicPr>
          <p:cNvPr id="18" name="Image 7" descr="/var/folders/1y/yzhkrds14j1gm67qjvlds8tm7vvy2b/T/icon-bg-icon-hkykyo00o-1768265576560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48425" y="1457325"/>
            <a:ext cx="571500" cy="571500"/>
          </a:xfrm>
          <a:prstGeom prst="rect">
            <a:avLst/>
          </a:prstGeom>
        </p:spPr>
      </p:pic>
      <p:sp>
        <p:nvSpPr>
          <p:cNvPr id="19" name="Text 9"/>
          <p:cNvSpPr/>
          <p:nvPr/>
        </p:nvSpPr>
        <p:spPr>
          <a:xfrm>
            <a:off x="7172325" y="1571625"/>
            <a:ext cx="2362646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25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Visual Intelligence</a:t>
            </a:r>
            <a:endParaRPr lang="en-US" sz="2250" dirty="0"/>
          </a:p>
        </p:txBody>
      </p:sp>
      <p:sp>
        <p:nvSpPr>
          <p:cNvPr id="20" name="Text 10"/>
          <p:cNvSpPr/>
          <p:nvPr/>
        </p:nvSpPr>
        <p:spPr>
          <a:xfrm>
            <a:off x="6448425" y="2181225"/>
            <a:ext cx="5048250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spcAft>
                <a:spcPts val="1800"/>
              </a:spcAft>
              <a:buNone/>
            </a:pPr>
            <a:r>
              <a:rPr lang="en-US" sz="13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Extends to your iPhone screen, allowing you to search and take action on anything you're viewing across apps.</a:t>
            </a:r>
            <a:endParaRPr lang="en-US" sz="1350" dirty="0"/>
          </a:p>
        </p:txBody>
      </p:sp>
      <p:pic>
        <p:nvPicPr>
          <p:cNvPr id="21" name="Image 8" descr="/var/folders/1y/yzhkrds14j1gm67qjvlds8tm7vvy2b/T/icon-bg-icon-fywdnaqqp-1768265576599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48425" y="2981325"/>
            <a:ext cx="390525" cy="381000"/>
          </a:xfrm>
          <a:prstGeom prst="rect">
            <a:avLst/>
          </a:prstGeom>
        </p:spPr>
      </p:pic>
      <p:sp>
        <p:nvSpPr>
          <p:cNvPr id="22" name="Text 11"/>
          <p:cNvSpPr/>
          <p:nvPr/>
        </p:nvSpPr>
        <p:spPr>
          <a:xfrm>
            <a:off x="6991350" y="2943225"/>
            <a:ext cx="469392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spcAft>
                <a:spcPts val="300"/>
              </a:spcAft>
              <a:buNone/>
            </a:pPr>
            <a:r>
              <a:rPr lang="en-US" sz="15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AI Analysis</a:t>
            </a:r>
            <a:endParaRPr lang="en-US" sz="1500" dirty="0"/>
          </a:p>
        </p:txBody>
      </p:sp>
      <p:sp>
        <p:nvSpPr>
          <p:cNvPr id="23" name="Text 12"/>
          <p:cNvSpPr/>
          <p:nvPr/>
        </p:nvSpPr>
        <p:spPr>
          <a:xfrm>
            <a:off x="6991350" y="3248025"/>
            <a:ext cx="4505325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Ask ChatGPT questions about on-screen content for immediate insights and information.</a:t>
            </a:r>
            <a:endParaRPr lang="en-US" sz="1200" dirty="0"/>
          </a:p>
        </p:txBody>
      </p:sp>
      <p:pic>
        <p:nvPicPr>
          <p:cNvPr id="24" name="Image 9" descr="/var/folders/1y/yzhkrds14j1gm67qjvlds8tm7vvy2b/T/icon-bg-icon-5wmlfmflb-1768265576640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48425" y="3933825"/>
            <a:ext cx="342900" cy="381000"/>
          </a:xfrm>
          <a:prstGeom prst="rect">
            <a:avLst/>
          </a:prstGeom>
        </p:spPr>
      </p:pic>
      <p:sp>
        <p:nvSpPr>
          <p:cNvPr id="25" name="Text 13"/>
          <p:cNvSpPr/>
          <p:nvPr/>
        </p:nvSpPr>
        <p:spPr>
          <a:xfrm>
            <a:off x="6943725" y="3895725"/>
            <a:ext cx="477583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spcAft>
                <a:spcPts val="300"/>
              </a:spcAft>
              <a:buNone/>
            </a:pPr>
            <a:r>
              <a:rPr lang="en-US" sz="15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Visual Search</a:t>
            </a:r>
            <a:endParaRPr lang="en-US" sz="1500" dirty="0"/>
          </a:p>
        </p:txBody>
      </p:sp>
      <p:sp>
        <p:nvSpPr>
          <p:cNvPr id="26" name="Text 14"/>
          <p:cNvSpPr/>
          <p:nvPr/>
        </p:nvSpPr>
        <p:spPr>
          <a:xfrm>
            <a:off x="6943725" y="4200525"/>
            <a:ext cx="45529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Find similar images or products via Google, Etsy, or other supported apps with a simple tap.</a:t>
            </a:r>
            <a:endParaRPr lang="en-US" sz="1200" dirty="0"/>
          </a:p>
        </p:txBody>
      </p:sp>
      <p:pic>
        <p:nvPicPr>
          <p:cNvPr id="27" name="Image 10" descr="/var/folders/1y/yzhkrds14j1gm67qjvlds8tm7vvy2b/T/icon-bg-icon-iihd6nwzv-1768265576682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48425" y="4886325"/>
            <a:ext cx="342900" cy="381000"/>
          </a:xfrm>
          <a:prstGeom prst="rect">
            <a:avLst/>
          </a:prstGeom>
        </p:spPr>
      </p:pic>
      <p:sp>
        <p:nvSpPr>
          <p:cNvPr id="28" name="Text 15"/>
          <p:cNvSpPr/>
          <p:nvPr/>
        </p:nvSpPr>
        <p:spPr>
          <a:xfrm>
            <a:off x="6943725" y="4848225"/>
            <a:ext cx="484441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spcAft>
                <a:spcPts val="300"/>
              </a:spcAft>
              <a:buNone/>
            </a:pPr>
            <a:r>
              <a:rPr lang="en-US" sz="15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Smart Recognition</a:t>
            </a:r>
            <a:endParaRPr lang="en-US" sz="1500" dirty="0"/>
          </a:p>
        </p:txBody>
      </p:sp>
      <p:sp>
        <p:nvSpPr>
          <p:cNvPr id="29" name="Text 16"/>
          <p:cNvSpPr/>
          <p:nvPr/>
        </p:nvSpPr>
        <p:spPr>
          <a:xfrm>
            <a:off x="6943725" y="5153025"/>
            <a:ext cx="45529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Identifies art, books, landmarks, sculptures, and event details with suggestions for calendar integration.</a:t>
            </a:r>
            <a:endParaRPr lang="en-US" sz="1200" dirty="0"/>
          </a:p>
        </p:txBody>
      </p:sp>
      <p:pic>
        <p:nvPicPr>
          <p:cNvPr id="30" name="Image 11" descr="/var/folders/1y/yzhkrds14j1gm67qjvlds8tm7vvy2b/T/icon-bg-j3fvad9t4-1768265576724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866900" y="6076950"/>
            <a:ext cx="8458200" cy="1543050"/>
          </a:xfrm>
          <a:prstGeom prst="rect">
            <a:avLst/>
          </a:prstGeom>
        </p:spPr>
      </p:pic>
      <p:pic>
        <p:nvPicPr>
          <p:cNvPr id="31" name="Image 12" descr="/var/folders/1y/yzhkrds14j1gm67qjvlds8tm7vvy2b/T/icon-img-o9o3sseaq-1768265576789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952625" y="6162675"/>
            <a:ext cx="8286750" cy="1371600"/>
          </a:xfrm>
          <a:prstGeom prst="rect">
            <a:avLst/>
          </a:prstGeom>
        </p:spPr>
      </p:pic>
      <p:sp>
        <p:nvSpPr>
          <p:cNvPr id="32" name="Text 17"/>
          <p:cNvSpPr/>
          <p:nvPr/>
        </p:nvSpPr>
        <p:spPr>
          <a:xfrm>
            <a:off x="11674227" y="7686675"/>
            <a:ext cx="494590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75"/>
              </a:lnSpc>
              <a:buNone/>
            </a:pPr>
            <a:r>
              <a:rPr lang="en-US" sz="1050" dirty="0">
                <a:solidFill>
                  <a:srgbClr val="888888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7 / 15</a:t>
            </a:r>
            <a:endParaRPr lang="en-US" sz="1050" dirty="0"/>
          </a:p>
        </p:txBody>
      </p:sp>
      <p:pic>
        <p:nvPicPr>
          <p:cNvPr id="33" name="Image 13" descr="/var/folders/1y/yzhkrds14j1gm67qjvlds8tm7vvy2b/T/icon-icon-apciw7gup-1768265575898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02481" y="1600200"/>
            <a:ext cx="357188" cy="285750"/>
          </a:xfrm>
          <a:prstGeom prst="rect">
            <a:avLst/>
          </a:prstGeom>
        </p:spPr>
      </p:pic>
      <p:pic>
        <p:nvPicPr>
          <p:cNvPr id="34" name="Image 14" descr="/var/folders/1y/yzhkrds14j1gm67qjvlds8tm7vvy2b/T/icon-icon-je7s6hcb4-1768265575940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71525" y="3067050"/>
            <a:ext cx="190500" cy="190500"/>
          </a:xfrm>
          <a:prstGeom prst="rect">
            <a:avLst/>
          </a:prstGeom>
        </p:spPr>
      </p:pic>
      <p:pic>
        <p:nvPicPr>
          <p:cNvPr id="35" name="Image 15" descr="/var/folders/1y/yzhkrds14j1gm67qjvlds8tm7vvy2b/T/icon-icon-euugxnhyr-1768265575981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71525" y="4019550"/>
            <a:ext cx="214313" cy="190500"/>
          </a:xfrm>
          <a:prstGeom prst="rect">
            <a:avLst/>
          </a:prstGeom>
        </p:spPr>
      </p:pic>
      <p:pic>
        <p:nvPicPr>
          <p:cNvPr id="36" name="Image 16" descr="/var/folders/1y/yzhkrds14j1gm67qjvlds8tm7vvy2b/T/icon-icon-2xamwk2cn-1768265576022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71525" y="4972050"/>
            <a:ext cx="190500" cy="190500"/>
          </a:xfrm>
          <a:prstGeom prst="rect">
            <a:avLst/>
          </a:prstGeom>
        </p:spPr>
      </p:pic>
      <p:pic>
        <p:nvPicPr>
          <p:cNvPr id="37" name="Image 17" descr="/var/folders/1y/yzhkrds14j1gm67qjvlds8tm7vvy2b/T/icon-icon-s03a3mut6-1768265576065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573441" y="1600200"/>
            <a:ext cx="321469" cy="285750"/>
          </a:xfrm>
          <a:prstGeom prst="rect">
            <a:avLst/>
          </a:prstGeom>
        </p:spPr>
      </p:pic>
      <p:pic>
        <p:nvPicPr>
          <p:cNvPr id="38" name="Image 18" descr="/var/folders/1y/yzhkrds14j1gm67qjvlds8tm7vvy2b/T/icon-icon-vudcpzbd2-1768265576107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524625" y="3067050"/>
            <a:ext cx="238125" cy="190500"/>
          </a:xfrm>
          <a:prstGeom prst="rect">
            <a:avLst/>
          </a:prstGeom>
        </p:spPr>
      </p:pic>
      <p:pic>
        <p:nvPicPr>
          <p:cNvPr id="39" name="Image 19" descr="/var/folders/1y/yzhkrds14j1gm67qjvlds8tm7vvy2b/T/icon-icon-14zbje3eu-1768265576148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524625" y="4019550"/>
            <a:ext cx="190500" cy="190500"/>
          </a:xfrm>
          <a:prstGeom prst="rect">
            <a:avLst/>
          </a:prstGeom>
        </p:spPr>
      </p:pic>
      <p:pic>
        <p:nvPicPr>
          <p:cNvPr id="40" name="Image 20" descr="/var/folders/1y/yzhkrds14j1gm67qjvlds8tm7vvy2b/T/icon-icon-pebjd1ol5-1768265576189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524625" y="4972050"/>
            <a:ext cx="190500" cy="1905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var/folders/1y/yzhkrds14j1gm67qjvlds8tm7vvy2b/T/icon-bg-1im7qnjwy-1768265579422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81153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57200" y="457200"/>
            <a:ext cx="112776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600"/>
              </a:lnSpc>
              <a:buNone/>
            </a:pPr>
            <a:r>
              <a:rPr lang="en-US" sz="36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Creative Expression </a:t>
            </a:r>
            <a:pPr algn="l" indent="0" marL="0">
              <a:lnSpc>
                <a:spcPts val="3600"/>
              </a:lnSpc>
              <a:buNone/>
            </a:pPr>
            <a:r>
              <a:rPr lang="en-US" sz="3600" b="1" dirty="0">
                <a:solidFill>
                  <a:srgbClr val="007A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Tools</a:t>
            </a:r>
            <a:endParaRPr lang="en-US" sz="3600" dirty="0"/>
          </a:p>
        </p:txBody>
      </p:sp>
      <p:sp>
        <p:nvSpPr>
          <p:cNvPr id="4" name="Text 1"/>
          <p:cNvSpPr/>
          <p:nvPr/>
        </p:nvSpPr>
        <p:spPr>
          <a:xfrm>
            <a:off x="457200" y="990600"/>
            <a:ext cx="11640922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spcBef>
                <a:spcPts val="600"/>
              </a:spcBef>
              <a:buNone/>
            </a:pPr>
            <a:r>
              <a:rPr lang="en-US" sz="15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Unleash your creativity with Apple Intelligence</a:t>
            </a:r>
            <a:endParaRPr lang="en-US" sz="1500" dirty="0"/>
          </a:p>
        </p:txBody>
      </p:sp>
      <p:pic>
        <p:nvPicPr>
          <p:cNvPr id="5" name="Image 1" descr="/var/folders/1y/yzhkrds14j1gm67qjvlds8tm7vvy2b/T/icon-bg-md2f3i3q6-1768265579765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562100"/>
            <a:ext cx="3454301" cy="379095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816477" y="2333625"/>
            <a:ext cx="1040398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400"/>
              </a:lnSpc>
              <a:spcAft>
                <a:spcPts val="600"/>
              </a:spcAft>
              <a:buNone/>
            </a:pPr>
            <a:r>
              <a:rPr lang="en-US" sz="18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Genmoji</a:t>
            </a:r>
            <a:endParaRPr lang="en-US" sz="1800" dirty="0"/>
          </a:p>
        </p:txBody>
      </p:sp>
      <p:sp>
        <p:nvSpPr>
          <p:cNvPr id="7" name="Text 3"/>
          <p:cNvSpPr/>
          <p:nvPr/>
        </p:nvSpPr>
        <p:spPr>
          <a:xfrm>
            <a:off x="847725" y="2867025"/>
            <a:ext cx="2978051" cy="800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Mix your favorite emojis, Genmoji, and descriptions to create unique expressions.</a:t>
            </a:r>
            <a:endParaRPr lang="en-US" sz="1350" dirty="0"/>
          </a:p>
        </p:txBody>
      </p:sp>
      <p:sp>
        <p:nvSpPr>
          <p:cNvPr id="8" name="Text 4"/>
          <p:cNvSpPr/>
          <p:nvPr/>
        </p:nvSpPr>
        <p:spPr>
          <a:xfrm>
            <a:off x="847725" y="3781425"/>
            <a:ext cx="2978051" cy="1066800"/>
          </a:xfrm>
          <a:prstGeom prst="rect">
            <a:avLst/>
          </a:prstGeom>
          <a:noFill/>
          <a:ln/>
        </p:spPr>
        <p:txBody>
          <a:bodyPr wrap="square" lIns="114300" tIns="0" rIns="0" bIns="0" rtlCol="0" anchor="t"/>
          <a:lstStyle/>
          <a:p>
            <a:pPr algn="l" marL="114300" indent="-114300">
              <a:lnSpc>
                <a:spcPts val="2100"/>
              </a:lnSpc>
              <a:buSzPct val="100000"/>
              <a:buChar char="•"/>
            </a:pPr>
            <a:r>
              <a:rPr lang="en-US" sz="13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Combine multiple emojis</a:t>
            </a:r>
            <a:endParaRPr lang="en-US" sz="1350" dirty="0"/>
          </a:p>
          <a:p>
            <a:pPr algn="l" marL="114300" indent="-114300">
              <a:lnSpc>
                <a:spcPts val="2100"/>
              </a:lnSpc>
              <a:buSzPct val="100000"/>
              <a:buChar char="•"/>
            </a:pPr>
            <a:r>
              <a:rPr lang="en-US" sz="13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Add text descriptions</a:t>
            </a:r>
            <a:endParaRPr lang="en-US" sz="1350" dirty="0"/>
          </a:p>
          <a:p>
            <a:pPr algn="l" marL="114300" indent="-114300">
              <a:lnSpc>
                <a:spcPts val="2100"/>
              </a:lnSpc>
              <a:buSzPct val="100000"/>
              <a:buChar char="•"/>
            </a:pPr>
            <a:r>
              <a:rPr lang="en-US" sz="13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Generate personalized reactions</a:t>
            </a:r>
            <a:endParaRPr lang="en-US" sz="1350" dirty="0"/>
          </a:p>
          <a:p>
            <a:pPr algn="l" marL="114300" indent="-114300">
              <a:lnSpc>
                <a:spcPts val="2100"/>
              </a:lnSpc>
              <a:buSzPct val="100000"/>
              <a:buChar char="•"/>
            </a:pPr>
            <a:r>
              <a:rPr lang="en-US" sz="13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Share directly in Messages</a:t>
            </a:r>
            <a:endParaRPr lang="en-US" sz="1350" dirty="0"/>
          </a:p>
        </p:txBody>
      </p:sp>
      <p:pic>
        <p:nvPicPr>
          <p:cNvPr id="9" name="Image 2" descr="/var/folders/1y/yzhkrds14j1gm67qjvlds8tm7vvy2b/T/icon-bg-7q9avfdme-1768265579839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8701" y="1562100"/>
            <a:ext cx="3454301" cy="379095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4996172" y="2333625"/>
            <a:ext cx="2221992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400"/>
              </a:lnSpc>
              <a:spcAft>
                <a:spcPts val="600"/>
              </a:spcAft>
              <a:buNone/>
            </a:pPr>
            <a:r>
              <a:rPr lang="en-US" sz="18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Image Playground</a:t>
            </a:r>
            <a:endParaRPr lang="en-US" sz="1800" dirty="0"/>
          </a:p>
        </p:txBody>
      </p:sp>
      <p:sp>
        <p:nvSpPr>
          <p:cNvPr id="11" name="Text 6"/>
          <p:cNvSpPr/>
          <p:nvPr/>
        </p:nvSpPr>
        <p:spPr>
          <a:xfrm>
            <a:off x="4606826" y="2867025"/>
            <a:ext cx="2978051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Generate custom images with enhanced AI capabilities.</a:t>
            </a:r>
            <a:endParaRPr lang="en-US" sz="1350" dirty="0"/>
          </a:p>
        </p:txBody>
      </p:sp>
      <p:sp>
        <p:nvSpPr>
          <p:cNvPr id="12" name="Text 7"/>
          <p:cNvSpPr/>
          <p:nvPr/>
        </p:nvSpPr>
        <p:spPr>
          <a:xfrm>
            <a:off x="4606826" y="3514725"/>
            <a:ext cx="2978051" cy="1600200"/>
          </a:xfrm>
          <a:prstGeom prst="rect">
            <a:avLst/>
          </a:prstGeom>
          <a:noFill/>
          <a:ln/>
        </p:spPr>
        <p:txBody>
          <a:bodyPr wrap="square" lIns="114300" tIns="0" rIns="0" bIns="0" rtlCol="0" anchor="t"/>
          <a:lstStyle/>
          <a:p>
            <a:pPr algn="l" marL="114300" indent="-114300">
              <a:lnSpc>
                <a:spcPts val="2100"/>
              </a:lnSpc>
              <a:buSzPct val="100000"/>
              <a:buChar char="•"/>
            </a:pPr>
            <a:r>
              <a:rPr lang="en-US" sz="13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Additional ChatGPT styles</a:t>
            </a:r>
            <a:endParaRPr lang="en-US" sz="1350" dirty="0"/>
          </a:p>
          <a:p>
            <a:pPr algn="l" marL="114300" indent="-114300">
              <a:lnSpc>
                <a:spcPts val="2100"/>
              </a:lnSpc>
              <a:buSzPct val="100000"/>
              <a:buChar char="•"/>
            </a:pPr>
            <a:r>
              <a:rPr lang="en-US" sz="13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Create custom backgrounds for Messages</a:t>
            </a:r>
            <a:endParaRPr lang="en-US" sz="1350" dirty="0"/>
          </a:p>
          <a:p>
            <a:pPr algn="l" marL="114300" indent="-114300">
              <a:lnSpc>
                <a:spcPts val="2100"/>
              </a:lnSpc>
              <a:buSzPct val="100000"/>
              <a:buChar char="•"/>
            </a:pPr>
            <a:r>
              <a:rPr lang="en-US" sz="13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Generate images from text descriptions</a:t>
            </a:r>
            <a:endParaRPr lang="en-US" sz="1350" dirty="0"/>
          </a:p>
          <a:p>
            <a:pPr algn="l" marL="114300" indent="-114300">
              <a:lnSpc>
                <a:spcPts val="2100"/>
              </a:lnSpc>
              <a:buSzPct val="100000"/>
              <a:buChar char="•"/>
            </a:pPr>
            <a:r>
              <a:rPr lang="en-US" sz="13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Apply artistic filters and effects</a:t>
            </a:r>
            <a:endParaRPr lang="en-US" sz="1350" dirty="0"/>
          </a:p>
        </p:txBody>
      </p:sp>
      <p:pic>
        <p:nvPicPr>
          <p:cNvPr id="13" name="Image 3" descr="/var/folders/1y/yzhkrds14j1gm67qjvlds8tm7vvy2b/T/icon-bg-lfp81zz1l-1768265579905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7802" y="1562100"/>
            <a:ext cx="3454301" cy="3790950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8614743" y="2333625"/>
            <a:ext cx="2499741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400"/>
              </a:lnSpc>
              <a:spcAft>
                <a:spcPts val="600"/>
              </a:spcAft>
              <a:buNone/>
            </a:pPr>
            <a:r>
              <a:rPr lang="en-US" sz="18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Enhanced Shortcuts</a:t>
            </a:r>
            <a:endParaRPr lang="en-US" sz="1800" dirty="0"/>
          </a:p>
        </p:txBody>
      </p:sp>
      <p:sp>
        <p:nvSpPr>
          <p:cNvPr id="15" name="Text 9"/>
          <p:cNvSpPr/>
          <p:nvPr/>
        </p:nvSpPr>
        <p:spPr>
          <a:xfrm>
            <a:off x="8365927" y="2867025"/>
            <a:ext cx="2978051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More powerful with "intelligent actions" enabled by Apple Intelligence.</a:t>
            </a:r>
            <a:endParaRPr lang="en-US" sz="1350" dirty="0"/>
          </a:p>
        </p:txBody>
      </p:sp>
      <p:sp>
        <p:nvSpPr>
          <p:cNvPr id="16" name="Text 10"/>
          <p:cNvSpPr/>
          <p:nvPr/>
        </p:nvSpPr>
        <p:spPr>
          <a:xfrm>
            <a:off x="8365927" y="3514725"/>
            <a:ext cx="2978051" cy="1333500"/>
          </a:xfrm>
          <a:prstGeom prst="rect">
            <a:avLst/>
          </a:prstGeom>
          <a:noFill/>
          <a:ln/>
        </p:spPr>
        <p:txBody>
          <a:bodyPr wrap="square" lIns="114300" tIns="0" rIns="0" bIns="0" rtlCol="0" anchor="t"/>
          <a:lstStyle/>
          <a:p>
            <a:pPr algn="l" marL="114300" indent="-114300">
              <a:lnSpc>
                <a:spcPts val="2100"/>
              </a:lnSpc>
              <a:buSzPct val="100000"/>
              <a:buChar char="•"/>
            </a:pPr>
            <a:r>
              <a:rPr lang="en-US" sz="13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Dedicated actions for Writing Tools</a:t>
            </a:r>
            <a:endParaRPr lang="en-US" sz="1350" dirty="0"/>
          </a:p>
          <a:p>
            <a:pPr algn="l" marL="114300" indent="-114300">
              <a:lnSpc>
                <a:spcPts val="2100"/>
              </a:lnSpc>
              <a:buSzPct val="100000"/>
              <a:buChar char="•"/>
            </a:pPr>
            <a:r>
              <a:rPr lang="en-US" sz="13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Image Playground integration</a:t>
            </a:r>
            <a:endParaRPr lang="en-US" sz="1350" dirty="0"/>
          </a:p>
          <a:p>
            <a:pPr algn="l" marL="114300" indent="-114300">
              <a:lnSpc>
                <a:spcPts val="2100"/>
              </a:lnSpc>
              <a:buSzPct val="100000"/>
              <a:buChar char="•"/>
            </a:pPr>
            <a:r>
              <a:rPr lang="en-US" sz="13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Summarize text within workflows</a:t>
            </a:r>
            <a:endParaRPr lang="en-US" sz="1350" dirty="0"/>
          </a:p>
          <a:p>
            <a:pPr algn="l" marL="114300" indent="-114300">
              <a:lnSpc>
                <a:spcPts val="2100"/>
              </a:lnSpc>
              <a:buSzPct val="100000"/>
              <a:buChar char="•"/>
            </a:pPr>
            <a:r>
              <a:rPr lang="en-US" sz="13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Create images directly in automations</a:t>
            </a:r>
            <a:endParaRPr lang="en-US" sz="1350" dirty="0"/>
          </a:p>
        </p:txBody>
      </p:sp>
      <p:pic>
        <p:nvPicPr>
          <p:cNvPr id="17" name="Image 4" descr="/var/folders/1y/yzhkrds14j1gm67qjvlds8tm7vvy2b/T/icon-bg-v4rj570jv-1768265579971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09604" y="5657850"/>
            <a:ext cx="3772644" cy="2000250"/>
          </a:xfrm>
          <a:prstGeom prst="rect">
            <a:avLst/>
          </a:prstGeom>
        </p:spPr>
      </p:pic>
      <p:pic>
        <p:nvPicPr>
          <p:cNvPr id="18" name="Image 5" descr="/var/folders/1y/yzhkrds14j1gm67qjvlds8tm7vvy2b/T/icon-img-alyfj04r7-1768265580023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95329" y="5743575"/>
            <a:ext cx="3601194" cy="1828800"/>
          </a:xfrm>
          <a:prstGeom prst="rect">
            <a:avLst/>
          </a:prstGeom>
        </p:spPr>
      </p:pic>
      <p:sp>
        <p:nvSpPr>
          <p:cNvPr id="19" name="Text 11"/>
          <p:cNvSpPr/>
          <p:nvPr/>
        </p:nvSpPr>
        <p:spPr>
          <a:xfrm>
            <a:off x="11665000" y="7724775"/>
            <a:ext cx="501972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75"/>
              </a:lnSpc>
              <a:buNone/>
            </a:pPr>
            <a:r>
              <a:rPr lang="en-US" sz="1050" dirty="0">
                <a:solidFill>
                  <a:srgbClr val="888888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8 / 15</a:t>
            </a:r>
            <a:endParaRPr lang="en-US" sz="1050" dirty="0"/>
          </a:p>
        </p:txBody>
      </p:sp>
      <p:pic>
        <p:nvPicPr>
          <p:cNvPr id="20" name="Image 6" descr="/var/folders/1y/yzhkrds14j1gm67qjvlds8tm7vvy2b/T/icon-icon-2u5tv9zcj-1768265579635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46250" y="1800225"/>
            <a:ext cx="381000" cy="381000"/>
          </a:xfrm>
          <a:prstGeom prst="rect">
            <a:avLst/>
          </a:prstGeom>
        </p:spPr>
      </p:pic>
      <p:pic>
        <p:nvPicPr>
          <p:cNvPr id="21" name="Image 7" descr="/var/folders/1y/yzhkrds14j1gm67qjvlds8tm7vvy2b/T/icon-icon-2rnyw7kd1-1768265579678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05351" y="1800225"/>
            <a:ext cx="381000" cy="381000"/>
          </a:xfrm>
          <a:prstGeom prst="rect">
            <a:avLst/>
          </a:prstGeom>
        </p:spPr>
      </p:pic>
      <p:pic>
        <p:nvPicPr>
          <p:cNvPr id="22" name="Image 8" descr="/var/folders/1y/yzhkrds14j1gm67qjvlds8tm7vvy2b/T/icon-icon-0rob20hsa-1768265579722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12077" y="1800225"/>
            <a:ext cx="285750" cy="381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var/folders/1y/yzhkrds14j1gm67qjvlds8tm7vvy2b/T/icon-bg-vostuq6sj-1768265582659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72009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57200" y="457200"/>
            <a:ext cx="112776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600"/>
              </a:lnSpc>
              <a:buNone/>
            </a:pPr>
            <a:r>
              <a:rPr lang="en-US" sz="36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Communication </a:t>
            </a:r>
            <a:pPr algn="l" indent="0" marL="0">
              <a:lnSpc>
                <a:spcPts val="3600"/>
              </a:lnSpc>
              <a:buNone/>
            </a:pPr>
            <a:r>
              <a:rPr lang="en-US" sz="3600" b="1" dirty="0">
                <a:solidFill>
                  <a:srgbClr val="007A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Enhancements</a:t>
            </a:r>
            <a:endParaRPr lang="en-US" sz="3600" dirty="0"/>
          </a:p>
        </p:txBody>
      </p:sp>
      <p:sp>
        <p:nvSpPr>
          <p:cNvPr id="4" name="Text 1"/>
          <p:cNvSpPr/>
          <p:nvPr/>
        </p:nvSpPr>
        <p:spPr>
          <a:xfrm>
            <a:off x="457200" y="990600"/>
            <a:ext cx="11640922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spcBef>
                <a:spcPts val="600"/>
              </a:spcBef>
              <a:buNone/>
            </a:pPr>
            <a:r>
              <a:rPr lang="en-US" sz="15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Smarter, safer, and more intuitive ways to stay connected</a:t>
            </a:r>
            <a:endParaRPr lang="en-US" sz="1500" dirty="0"/>
          </a:p>
        </p:txBody>
      </p:sp>
      <p:pic>
        <p:nvPicPr>
          <p:cNvPr id="5" name="Image 1" descr="/var/folders/1y/yzhkrds14j1gm67qjvlds8tm7vvy2b/T/icon-bg-bcn7b424a-1768265583155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562100"/>
            <a:ext cx="5486400" cy="4495800"/>
          </a:xfrm>
          <a:prstGeom prst="rect">
            <a:avLst/>
          </a:prstGeom>
        </p:spPr>
      </p:pic>
      <p:pic>
        <p:nvPicPr>
          <p:cNvPr id="6" name="Image 2" descr="/var/folders/1y/yzhkrds14j1gm67qjvlds8tm7vvy2b/T/icon-bg-urgr802s6-1768265583244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325" y="1800225"/>
            <a:ext cx="476250" cy="476250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1323975" y="1866900"/>
            <a:ext cx="1423541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25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Phone App</a:t>
            </a:r>
            <a:endParaRPr lang="en-US" sz="2250" dirty="0"/>
          </a:p>
        </p:txBody>
      </p:sp>
      <p:sp>
        <p:nvSpPr>
          <p:cNvPr id="8" name="Text 3"/>
          <p:cNvSpPr/>
          <p:nvPr/>
        </p:nvSpPr>
        <p:spPr>
          <a:xfrm>
            <a:off x="1304925" y="2428875"/>
            <a:ext cx="464058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spcAft>
                <a:spcPts val="600"/>
              </a:spcAft>
              <a:buNone/>
            </a:pPr>
            <a:r>
              <a:rPr lang="en-US" sz="1500" b="1" dirty="0">
                <a:solidFill>
                  <a:srgbClr val="007A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Unified Layout</a:t>
            </a:r>
            <a:endParaRPr lang="en-US" sz="1500" dirty="0"/>
          </a:p>
        </p:txBody>
      </p:sp>
      <p:sp>
        <p:nvSpPr>
          <p:cNvPr id="9" name="Text 4"/>
          <p:cNvSpPr/>
          <p:nvPr/>
        </p:nvSpPr>
        <p:spPr>
          <a:xfrm>
            <a:off x="1304925" y="2771775"/>
            <a:ext cx="44005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Combines Favorites, Recents, and Voicemails in one convenient place for streamlined access.</a:t>
            </a:r>
            <a:endParaRPr lang="en-US" sz="1200" dirty="0"/>
          </a:p>
        </p:txBody>
      </p:sp>
      <p:sp>
        <p:nvSpPr>
          <p:cNvPr id="10" name="Text 5"/>
          <p:cNvSpPr/>
          <p:nvPr/>
        </p:nvSpPr>
        <p:spPr>
          <a:xfrm>
            <a:off x="1304925" y="3457575"/>
            <a:ext cx="464058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spcAft>
                <a:spcPts val="600"/>
              </a:spcAft>
              <a:buNone/>
            </a:pPr>
            <a:r>
              <a:rPr lang="en-US" sz="1500" b="1" dirty="0">
                <a:solidFill>
                  <a:srgbClr val="007A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Call Screening</a:t>
            </a:r>
            <a:endParaRPr lang="en-US" sz="1500" dirty="0"/>
          </a:p>
        </p:txBody>
      </p:sp>
      <p:sp>
        <p:nvSpPr>
          <p:cNvPr id="11" name="Text 6"/>
          <p:cNvSpPr/>
          <p:nvPr/>
        </p:nvSpPr>
        <p:spPr>
          <a:xfrm>
            <a:off x="1304925" y="3800475"/>
            <a:ext cx="44005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Gathers information from unknown callers before your phone rings, letting you decide whether to answer or ignore.</a:t>
            </a:r>
            <a:endParaRPr lang="en-US" sz="1200" dirty="0"/>
          </a:p>
        </p:txBody>
      </p:sp>
      <p:sp>
        <p:nvSpPr>
          <p:cNvPr id="12" name="Text 7"/>
          <p:cNvSpPr/>
          <p:nvPr/>
        </p:nvSpPr>
        <p:spPr>
          <a:xfrm>
            <a:off x="1304925" y="4752975"/>
            <a:ext cx="458914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spcAft>
                <a:spcPts val="600"/>
              </a:spcAft>
              <a:buNone/>
            </a:pPr>
            <a:r>
              <a:rPr lang="en-US" sz="1500" b="1" dirty="0">
                <a:solidFill>
                  <a:srgbClr val="007A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Hold Assist</a:t>
            </a:r>
            <a:endParaRPr lang="en-US" sz="1500" dirty="0"/>
          </a:p>
        </p:txBody>
      </p:sp>
      <p:sp>
        <p:nvSpPr>
          <p:cNvPr id="13" name="Text 8"/>
          <p:cNvSpPr/>
          <p:nvPr/>
        </p:nvSpPr>
        <p:spPr>
          <a:xfrm>
            <a:off x="1304925" y="5095875"/>
            <a:ext cx="44005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Detects when you're on hold and notifies you when a live agent becomes available, freeing you to focus on other tasks.</a:t>
            </a:r>
            <a:endParaRPr lang="en-US" sz="1200" dirty="0"/>
          </a:p>
        </p:txBody>
      </p:sp>
      <p:pic>
        <p:nvPicPr>
          <p:cNvPr id="14" name="Image 3" descr="/var/folders/1y/yzhkrds14j1gm67qjvlds8tm7vvy2b/T/icon-bg-w9la0mj63-1768265583280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8400" y="1562100"/>
            <a:ext cx="5486400" cy="5181600"/>
          </a:xfrm>
          <a:prstGeom prst="rect">
            <a:avLst/>
          </a:prstGeom>
        </p:spPr>
      </p:pic>
      <p:pic>
        <p:nvPicPr>
          <p:cNvPr id="15" name="Image 4" descr="/var/folders/1y/yzhkrds14j1gm67qjvlds8tm7vvy2b/T/icon-bg-47892ziki-1768265583357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6525" y="1800225"/>
            <a:ext cx="476250" cy="476250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7115175" y="1866900"/>
            <a:ext cx="1921966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25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Messages App</a:t>
            </a:r>
            <a:endParaRPr lang="en-US" sz="2250" dirty="0"/>
          </a:p>
        </p:txBody>
      </p:sp>
      <p:sp>
        <p:nvSpPr>
          <p:cNvPr id="17" name="Text 10"/>
          <p:cNvSpPr/>
          <p:nvPr/>
        </p:nvSpPr>
        <p:spPr>
          <a:xfrm>
            <a:off x="7096125" y="2428875"/>
            <a:ext cx="470916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spcAft>
                <a:spcPts val="600"/>
              </a:spcAft>
              <a:buNone/>
            </a:pPr>
            <a:r>
              <a:rPr lang="en-US" sz="1500" b="1" dirty="0">
                <a:solidFill>
                  <a:srgbClr val="007A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Unknown Sender Screening</a:t>
            </a:r>
            <a:endParaRPr lang="en-US" sz="1500" dirty="0"/>
          </a:p>
        </p:txBody>
      </p:sp>
      <p:sp>
        <p:nvSpPr>
          <p:cNvPr id="18" name="Text 11"/>
          <p:cNvSpPr/>
          <p:nvPr/>
        </p:nvSpPr>
        <p:spPr>
          <a:xfrm>
            <a:off x="7096125" y="2771775"/>
            <a:ext cx="4400550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Messages from unknown senders appear in a dedicated folder and remain silenced until you accept them or mark them as known.</a:t>
            </a:r>
            <a:endParaRPr lang="en-US" sz="1200" dirty="0"/>
          </a:p>
        </p:txBody>
      </p:sp>
      <p:sp>
        <p:nvSpPr>
          <p:cNvPr id="19" name="Text 12"/>
          <p:cNvSpPr/>
          <p:nvPr/>
        </p:nvSpPr>
        <p:spPr>
          <a:xfrm>
            <a:off x="7096125" y="3648075"/>
            <a:ext cx="4799171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spcAft>
                <a:spcPts val="600"/>
              </a:spcAft>
              <a:buNone/>
            </a:pPr>
            <a:r>
              <a:rPr lang="en-US" sz="1500" b="1" dirty="0">
                <a:solidFill>
                  <a:srgbClr val="007A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Custom Conversation Backgrounds</a:t>
            </a:r>
            <a:endParaRPr lang="en-US" sz="1500" dirty="0"/>
          </a:p>
        </p:txBody>
      </p:sp>
      <p:sp>
        <p:nvSpPr>
          <p:cNvPr id="20" name="Text 13"/>
          <p:cNvSpPr/>
          <p:nvPr/>
        </p:nvSpPr>
        <p:spPr>
          <a:xfrm>
            <a:off x="7096125" y="3990975"/>
            <a:ext cx="44005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Personalize chats with custom backgrounds, including unique backgrounds generated with Image Playground.</a:t>
            </a:r>
            <a:endParaRPr lang="en-US" sz="1200" dirty="0"/>
          </a:p>
        </p:txBody>
      </p:sp>
      <p:sp>
        <p:nvSpPr>
          <p:cNvPr id="21" name="Text 14"/>
          <p:cNvSpPr/>
          <p:nvPr/>
        </p:nvSpPr>
        <p:spPr>
          <a:xfrm>
            <a:off x="7343775" y="4638675"/>
            <a:ext cx="17706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Typing Indicators</a:t>
            </a:r>
            <a:endParaRPr lang="en-US" sz="1350" dirty="0"/>
          </a:p>
        </p:txBody>
      </p:sp>
      <p:sp>
        <p:nvSpPr>
          <p:cNvPr id="22" name="Text 15"/>
          <p:cNvSpPr/>
          <p:nvPr/>
        </p:nvSpPr>
        <p:spPr>
          <a:xfrm>
            <a:off x="7096125" y="4943475"/>
            <a:ext cx="2124075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See who's typing in group chats in real-time.</a:t>
            </a:r>
            <a:endParaRPr lang="en-US" sz="1050" dirty="0"/>
          </a:p>
        </p:txBody>
      </p:sp>
      <p:sp>
        <p:nvSpPr>
          <p:cNvPr id="23" name="Text 16"/>
          <p:cNvSpPr/>
          <p:nvPr/>
        </p:nvSpPr>
        <p:spPr>
          <a:xfrm>
            <a:off x="9582150" y="4638675"/>
            <a:ext cx="114571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Smart Polls</a:t>
            </a:r>
            <a:endParaRPr lang="en-US" sz="1350" dirty="0"/>
          </a:p>
        </p:txBody>
      </p:sp>
      <p:sp>
        <p:nvSpPr>
          <p:cNvPr id="24" name="Text 17"/>
          <p:cNvSpPr/>
          <p:nvPr/>
        </p:nvSpPr>
        <p:spPr>
          <a:xfrm>
            <a:off x="9372600" y="4943475"/>
            <a:ext cx="2124075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Create polls manually or get AI-suggested polls when relevant.</a:t>
            </a:r>
            <a:endParaRPr lang="en-US" sz="1050" dirty="0"/>
          </a:p>
        </p:txBody>
      </p:sp>
      <p:sp>
        <p:nvSpPr>
          <p:cNvPr id="25" name="Text 18"/>
          <p:cNvSpPr/>
          <p:nvPr/>
        </p:nvSpPr>
        <p:spPr>
          <a:xfrm>
            <a:off x="7343775" y="5476875"/>
            <a:ext cx="1107281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Apple Cash</a:t>
            </a:r>
            <a:endParaRPr lang="en-US" sz="1350" dirty="0"/>
          </a:p>
        </p:txBody>
      </p:sp>
      <p:sp>
        <p:nvSpPr>
          <p:cNvPr id="26" name="Text 19"/>
          <p:cNvSpPr/>
          <p:nvPr/>
        </p:nvSpPr>
        <p:spPr>
          <a:xfrm>
            <a:off x="7096125" y="5781675"/>
            <a:ext cx="2124075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Request and send money directly in group chats.*</a:t>
            </a:r>
            <a:endParaRPr lang="en-US" sz="1050" dirty="0"/>
          </a:p>
        </p:txBody>
      </p:sp>
      <p:sp>
        <p:nvSpPr>
          <p:cNvPr id="27" name="Text 20"/>
          <p:cNvSpPr/>
          <p:nvPr/>
        </p:nvSpPr>
        <p:spPr>
          <a:xfrm>
            <a:off x="7096125" y="6353175"/>
            <a:ext cx="4917472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200"/>
              </a:lnSpc>
              <a:spcBef>
                <a:spcPts val="1500"/>
              </a:spcBef>
              <a:buNone/>
            </a:pPr>
            <a:r>
              <a:rPr lang="en-US" sz="900" i="1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*Apple Cash services are available in the U.S. on eligible devices.</a:t>
            </a:r>
            <a:endParaRPr lang="en-US" sz="900" dirty="0"/>
          </a:p>
        </p:txBody>
      </p:sp>
      <p:sp>
        <p:nvSpPr>
          <p:cNvPr id="28" name="Text 21"/>
          <p:cNvSpPr/>
          <p:nvPr/>
        </p:nvSpPr>
        <p:spPr>
          <a:xfrm>
            <a:off x="11665148" y="6810375"/>
            <a:ext cx="501853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75"/>
              </a:lnSpc>
              <a:buNone/>
            </a:pPr>
            <a:r>
              <a:rPr lang="en-US" sz="1050" dirty="0">
                <a:solidFill>
                  <a:srgbClr val="888888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9 / 15</a:t>
            </a:r>
            <a:endParaRPr lang="en-US" sz="1050" dirty="0"/>
          </a:p>
        </p:txBody>
      </p:sp>
      <p:pic>
        <p:nvPicPr>
          <p:cNvPr id="29" name="Image 5" descr="/var/folders/1y/yzhkrds14j1gm67qjvlds8tm7vvy2b/T/icon-icon-0cyv05iby-1768265582866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9150" y="1924050"/>
            <a:ext cx="228600" cy="228600"/>
          </a:xfrm>
          <a:prstGeom prst="rect">
            <a:avLst/>
          </a:prstGeom>
        </p:spPr>
      </p:pic>
      <p:pic>
        <p:nvPicPr>
          <p:cNvPr id="30" name="Image 6" descr="/var/folders/1y/yzhkrds14j1gm67qjvlds8tm7vvy2b/T/icon-icon-7jnvgr0zn-1768265582906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04925" y="4352925"/>
            <a:ext cx="152400" cy="152400"/>
          </a:xfrm>
          <a:prstGeom prst="rect">
            <a:avLst/>
          </a:prstGeom>
        </p:spPr>
      </p:pic>
      <p:pic>
        <p:nvPicPr>
          <p:cNvPr id="31" name="Image 7" descr="/var/folders/1y/yzhkrds14j1gm67qjvlds8tm7vvy2b/T/icon-icon-yo5901yfa-1768265582947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04925" y="5648325"/>
            <a:ext cx="152400" cy="152400"/>
          </a:xfrm>
          <a:prstGeom prst="rect">
            <a:avLst/>
          </a:prstGeom>
        </p:spPr>
      </p:pic>
      <p:pic>
        <p:nvPicPr>
          <p:cNvPr id="32" name="Image 8" descr="/var/folders/1y/yzhkrds14j1gm67qjvlds8tm7vvy2b/T/icon-icon-mj13zfjuv-1768265582992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10350" y="1924050"/>
            <a:ext cx="228600" cy="228600"/>
          </a:xfrm>
          <a:prstGeom prst="rect">
            <a:avLst/>
          </a:prstGeom>
        </p:spPr>
      </p:pic>
      <p:pic>
        <p:nvPicPr>
          <p:cNvPr id="33" name="Image 9" descr="/var/folders/1y/yzhkrds14j1gm67qjvlds8tm7vvy2b/T/icon-icon-601vi8b6e-1768265583031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96125" y="4695825"/>
            <a:ext cx="171450" cy="152400"/>
          </a:xfrm>
          <a:prstGeom prst="rect">
            <a:avLst/>
          </a:prstGeom>
        </p:spPr>
      </p:pic>
      <p:pic>
        <p:nvPicPr>
          <p:cNvPr id="34" name="Image 10" descr="/var/folders/1y/yzhkrds14j1gm67qjvlds8tm7vvy2b/T/icon-icon-7vxgkf4q4-1768265583073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72600" y="4695825"/>
            <a:ext cx="133350" cy="152400"/>
          </a:xfrm>
          <a:prstGeom prst="rect">
            <a:avLst/>
          </a:prstGeom>
        </p:spPr>
      </p:pic>
      <p:pic>
        <p:nvPicPr>
          <p:cNvPr id="35" name="Image 11" descr="/var/folders/1y/yzhkrds14j1gm67qjvlds8tm7vvy2b/T/icon-icon-i2m44vss0-1768265583115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096125" y="5534025"/>
            <a:ext cx="171450" cy="1524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var/folders/1y/yzhkrds14j1gm67qjvlds8tm7vvy2b/T/icon-bg-qlcuq2h5d-1768265531569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91515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57200" y="457200"/>
            <a:ext cx="112776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600"/>
              </a:lnSpc>
              <a:buNone/>
            </a:pPr>
            <a:r>
              <a:rPr lang="en-US" sz="36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CarPlay &amp; Apple Music </a:t>
            </a:r>
            <a:pPr algn="l" indent="0" marL="0">
              <a:lnSpc>
                <a:spcPts val="3600"/>
              </a:lnSpc>
              <a:buNone/>
            </a:pPr>
            <a:r>
              <a:rPr lang="en-US" sz="3600" b="1" dirty="0">
                <a:solidFill>
                  <a:srgbClr val="007A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Updates</a:t>
            </a:r>
            <a:endParaRPr lang="en-US" sz="3600" dirty="0"/>
          </a:p>
        </p:txBody>
      </p:sp>
      <p:pic>
        <p:nvPicPr>
          <p:cNvPr id="4" name="Image 1" descr="/var/folders/1y/yzhkrds14j1gm67qjvlds8tm7vvy2b/T/icon-bg-yivsdqthj-1768265532273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19200"/>
            <a:ext cx="5067300" cy="276225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166813" y="1457325"/>
            <a:ext cx="1016496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25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CarPlay</a:t>
            </a:r>
            <a:endParaRPr lang="en-US" sz="2250" dirty="0"/>
          </a:p>
        </p:txBody>
      </p:sp>
      <p:sp>
        <p:nvSpPr>
          <p:cNvPr id="6" name="Text 2"/>
          <p:cNvSpPr/>
          <p:nvPr/>
        </p:nvSpPr>
        <p:spPr>
          <a:xfrm>
            <a:off x="695325" y="1952625"/>
            <a:ext cx="4996101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spcAft>
                <a:spcPts val="600"/>
              </a:spcAft>
              <a:buNone/>
            </a:pPr>
            <a:r>
              <a:rPr lang="en-US" sz="13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Used over </a:t>
            </a:r>
            <a:pPr algn="l" indent="0" marL="0">
              <a:lnSpc>
                <a:spcPts val="2100"/>
              </a:lnSpc>
              <a:spcAft>
                <a:spcPts val="600"/>
              </a:spcAft>
              <a:buNone/>
            </a:pPr>
            <a:r>
              <a:rPr lang="en-US" sz="1350" b="1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600 million times</a:t>
            </a:r>
            <a:pPr algn="l" indent="0" marL="0">
              <a:lnSpc>
                <a:spcPts val="2100"/>
              </a:lnSpc>
              <a:spcAft>
                <a:spcPts val="600"/>
              </a:spcAft>
              <a:buNone/>
            </a:pPr>
            <a:r>
              <a:rPr lang="en-US" sz="13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per day</a:t>
            </a:r>
            <a:endParaRPr lang="en-US" sz="1350" dirty="0"/>
          </a:p>
        </p:txBody>
      </p:sp>
      <p:sp>
        <p:nvSpPr>
          <p:cNvPr id="7" name="Text 3"/>
          <p:cNvSpPr/>
          <p:nvPr/>
        </p:nvSpPr>
        <p:spPr>
          <a:xfrm>
            <a:off x="962025" y="2371725"/>
            <a:ext cx="3833622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Refreshed with Liquid Glass design language</a:t>
            </a:r>
            <a:endParaRPr lang="en-US" sz="1200" dirty="0"/>
          </a:p>
        </p:txBody>
      </p:sp>
      <p:sp>
        <p:nvSpPr>
          <p:cNvPr id="8" name="Text 4"/>
          <p:cNvSpPr/>
          <p:nvPr/>
        </p:nvSpPr>
        <p:spPr>
          <a:xfrm>
            <a:off x="962025" y="2743200"/>
            <a:ext cx="4368546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Compact call view preserves navigation visibility</a:t>
            </a:r>
            <a:endParaRPr lang="en-US" sz="1200" dirty="0"/>
          </a:p>
        </p:txBody>
      </p:sp>
      <p:sp>
        <p:nvSpPr>
          <p:cNvPr id="9" name="Text 5"/>
          <p:cNvSpPr/>
          <p:nvPr/>
        </p:nvSpPr>
        <p:spPr>
          <a:xfrm>
            <a:off x="962025" y="3114675"/>
            <a:ext cx="4814316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Enhanced Messages with Tapbacks &amp; pinned conversations</a:t>
            </a:r>
            <a:endParaRPr lang="en-US" sz="1200" dirty="0"/>
          </a:p>
        </p:txBody>
      </p:sp>
      <p:sp>
        <p:nvSpPr>
          <p:cNvPr id="10" name="Text 6"/>
          <p:cNvSpPr/>
          <p:nvPr/>
        </p:nvSpPr>
        <p:spPr>
          <a:xfrm>
            <a:off x="962025" y="3486150"/>
            <a:ext cx="44577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New widget support and Live Activities integration</a:t>
            </a:r>
            <a:endParaRPr lang="en-US" sz="1200" dirty="0"/>
          </a:p>
        </p:txBody>
      </p:sp>
      <p:pic>
        <p:nvPicPr>
          <p:cNvPr id="11" name="Image 2" descr="/var/folders/1y/yzhkrds14j1gm67qjvlds8tm7vvy2b/T/icon-bg-w77avaot6-1768265532335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175" y="4210050"/>
            <a:ext cx="4235351" cy="2457301"/>
          </a:xfrm>
          <a:prstGeom prst="rect">
            <a:avLst/>
          </a:prstGeom>
        </p:spPr>
      </p:pic>
      <p:pic>
        <p:nvPicPr>
          <p:cNvPr id="12" name="Image 3" descr="/var/folders/1y/yzhkrds14j1gm67qjvlds8tm7vvy2b/T/icon-img-2hdyv0omu-1768265532390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8900" y="4295775"/>
            <a:ext cx="4063901" cy="2285851"/>
          </a:xfrm>
          <a:prstGeom prst="rect">
            <a:avLst/>
          </a:prstGeom>
        </p:spPr>
      </p:pic>
      <p:pic>
        <p:nvPicPr>
          <p:cNvPr id="13" name="Image 4" descr="/var/folders/1y/yzhkrds14j1gm67qjvlds8tm7vvy2b/T/icon-bg-icon-p3qkh4fwb-1768265532498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5500" y="1219200"/>
            <a:ext cx="381000" cy="419100"/>
          </a:xfrm>
          <a:prstGeom prst="rect">
            <a:avLst/>
          </a:prstGeom>
        </p:spPr>
      </p:pic>
      <p:pic>
        <p:nvPicPr>
          <p:cNvPr id="14" name="Image 5" descr="/var/folders/1y/yzhkrds14j1gm67qjvlds8tm7vvy2b/T/icon-bg-sub7td1z8-1768265532535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67500" y="1219200"/>
            <a:ext cx="5067300" cy="5238750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7305675" y="1457325"/>
            <a:ext cx="160421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25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Apple Music</a:t>
            </a:r>
            <a:endParaRPr lang="en-US" sz="2250" dirty="0"/>
          </a:p>
        </p:txBody>
      </p:sp>
      <p:pic>
        <p:nvPicPr>
          <p:cNvPr id="16" name="Image 6" descr="/var/folders/1y/yzhkrds14j1gm67qjvlds8tm7vvy2b/T/icon-bg-ejmzmxft8-1768265532619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05625" y="2028825"/>
            <a:ext cx="2219325" cy="1847850"/>
          </a:xfrm>
          <a:prstGeom prst="rect">
            <a:avLst/>
          </a:prstGeom>
        </p:spPr>
      </p:pic>
      <p:sp>
        <p:nvSpPr>
          <p:cNvPr id="17" name="Text 8"/>
          <p:cNvSpPr/>
          <p:nvPr/>
        </p:nvSpPr>
        <p:spPr>
          <a:xfrm>
            <a:off x="7381875" y="2190750"/>
            <a:ext cx="1581150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5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Lyrics Enhancement</a:t>
            </a:r>
            <a:endParaRPr lang="en-US" sz="1500" dirty="0"/>
          </a:p>
        </p:txBody>
      </p:sp>
      <p:sp>
        <p:nvSpPr>
          <p:cNvPr id="18" name="Text 9"/>
          <p:cNvSpPr/>
          <p:nvPr/>
        </p:nvSpPr>
        <p:spPr>
          <a:xfrm>
            <a:off x="7067550" y="2800350"/>
            <a:ext cx="1895475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Translation and pronunciation features for lyrics in different languages</a:t>
            </a:r>
            <a:endParaRPr lang="en-US" sz="1200" dirty="0"/>
          </a:p>
        </p:txBody>
      </p:sp>
      <p:pic>
        <p:nvPicPr>
          <p:cNvPr id="19" name="Image 7" descr="/var/folders/1y/yzhkrds14j1gm67qjvlds8tm7vvy2b/T/icon-bg-hnenyme5t-1768265532670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77350" y="2028825"/>
            <a:ext cx="2219325" cy="1847850"/>
          </a:xfrm>
          <a:prstGeom prst="rect">
            <a:avLst/>
          </a:prstGeom>
        </p:spPr>
      </p:pic>
      <p:sp>
        <p:nvSpPr>
          <p:cNvPr id="20" name="Text 10"/>
          <p:cNvSpPr/>
          <p:nvPr/>
        </p:nvSpPr>
        <p:spPr>
          <a:xfrm>
            <a:off x="9705975" y="2190750"/>
            <a:ext cx="85278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5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AutoMix</a:t>
            </a:r>
            <a:endParaRPr lang="en-US" sz="1500" dirty="0"/>
          </a:p>
        </p:txBody>
      </p:sp>
      <p:sp>
        <p:nvSpPr>
          <p:cNvPr id="21" name="Text 11"/>
          <p:cNvSpPr/>
          <p:nvPr/>
        </p:nvSpPr>
        <p:spPr>
          <a:xfrm>
            <a:off x="9439275" y="2533650"/>
            <a:ext cx="1895475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DJ-like experience with seamless transitions between songs</a:t>
            </a:r>
            <a:endParaRPr lang="en-US" sz="1200" dirty="0"/>
          </a:p>
        </p:txBody>
      </p:sp>
      <p:pic>
        <p:nvPicPr>
          <p:cNvPr id="22" name="Image 8" descr="/var/folders/1y/yzhkrds14j1gm67qjvlds8tm7vvy2b/T/icon-bg-21zo650bn-1768265532717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05625" y="4029075"/>
            <a:ext cx="2219325" cy="1619250"/>
          </a:xfrm>
          <a:prstGeom prst="rect">
            <a:avLst/>
          </a:prstGeom>
        </p:spPr>
      </p:pic>
      <p:sp>
        <p:nvSpPr>
          <p:cNvPr id="23" name="Text 12"/>
          <p:cNvSpPr/>
          <p:nvPr/>
        </p:nvSpPr>
        <p:spPr>
          <a:xfrm>
            <a:off x="7286625" y="4191000"/>
            <a:ext cx="143253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5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Karaoke Mode</a:t>
            </a:r>
            <a:endParaRPr lang="en-US" sz="1500" dirty="0"/>
          </a:p>
        </p:txBody>
      </p:sp>
      <p:sp>
        <p:nvSpPr>
          <p:cNvPr id="24" name="Text 13"/>
          <p:cNvSpPr/>
          <p:nvPr/>
        </p:nvSpPr>
        <p:spPr>
          <a:xfrm>
            <a:off x="7067550" y="4533900"/>
            <a:ext cx="1895475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Use iPhone as microphone for karaoke with Apple TV</a:t>
            </a:r>
            <a:endParaRPr lang="en-US" sz="1200" dirty="0"/>
          </a:p>
        </p:txBody>
      </p:sp>
      <p:pic>
        <p:nvPicPr>
          <p:cNvPr id="25" name="Image 9" descr="/var/folders/1y/yzhkrds14j1gm67qjvlds8tm7vvy2b/T/icon-bg-ccssszy19-1768265532762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77350" y="4029075"/>
            <a:ext cx="2219325" cy="1619250"/>
          </a:xfrm>
          <a:prstGeom prst="rect">
            <a:avLst/>
          </a:prstGeom>
        </p:spPr>
      </p:pic>
      <p:sp>
        <p:nvSpPr>
          <p:cNvPr id="26" name="Text 14"/>
          <p:cNvSpPr/>
          <p:nvPr/>
        </p:nvSpPr>
        <p:spPr>
          <a:xfrm>
            <a:off x="9705975" y="4191000"/>
            <a:ext cx="1628775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5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Library Organization</a:t>
            </a:r>
            <a:endParaRPr lang="en-US" sz="1500" dirty="0"/>
          </a:p>
        </p:txBody>
      </p:sp>
      <p:sp>
        <p:nvSpPr>
          <p:cNvPr id="27" name="Text 15"/>
          <p:cNvSpPr/>
          <p:nvPr/>
        </p:nvSpPr>
        <p:spPr>
          <a:xfrm>
            <a:off x="9439275" y="4800600"/>
            <a:ext cx="1895475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Pin favorites and create playlist folders for better organization</a:t>
            </a:r>
            <a:endParaRPr lang="en-US" sz="1200" dirty="0"/>
          </a:p>
        </p:txBody>
      </p:sp>
      <p:pic>
        <p:nvPicPr>
          <p:cNvPr id="28" name="Image 10" descr="/var/folders/1y/yzhkrds14j1gm67qjvlds8tm7vvy2b/T/icon-bg-cjtwgbvxe-1768265532812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05625" y="5800725"/>
            <a:ext cx="4591050" cy="1123950"/>
          </a:xfrm>
          <a:prstGeom prst="rect">
            <a:avLst/>
          </a:prstGeom>
        </p:spPr>
      </p:pic>
      <p:sp>
        <p:nvSpPr>
          <p:cNvPr id="29" name="Text 16"/>
          <p:cNvSpPr/>
          <p:nvPr/>
        </p:nvSpPr>
        <p:spPr>
          <a:xfrm>
            <a:off x="7310438" y="5962650"/>
            <a:ext cx="1735931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5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Dynamic Tab Bar</a:t>
            </a:r>
            <a:endParaRPr lang="en-US" sz="1500" dirty="0"/>
          </a:p>
        </p:txBody>
      </p:sp>
      <p:sp>
        <p:nvSpPr>
          <p:cNvPr id="30" name="Text 17"/>
          <p:cNvSpPr/>
          <p:nvPr/>
        </p:nvSpPr>
        <p:spPr>
          <a:xfrm>
            <a:off x="7067550" y="6305550"/>
            <a:ext cx="42672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Floating tab bar that shrinks while browsing to maximize content visibility</a:t>
            </a:r>
            <a:endParaRPr lang="en-US" sz="1200" dirty="0"/>
          </a:p>
        </p:txBody>
      </p:sp>
      <p:sp>
        <p:nvSpPr>
          <p:cNvPr id="31" name="Text 18"/>
          <p:cNvSpPr/>
          <p:nvPr/>
        </p:nvSpPr>
        <p:spPr>
          <a:xfrm>
            <a:off x="11605617" y="6524625"/>
            <a:ext cx="563280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75"/>
              </a:lnSpc>
              <a:buNone/>
            </a:pPr>
            <a:r>
              <a:rPr lang="en-US" sz="1050" dirty="0">
                <a:solidFill>
                  <a:srgbClr val="888888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10 / 15</a:t>
            </a:r>
            <a:endParaRPr lang="en-US" sz="1050" dirty="0"/>
          </a:p>
        </p:txBody>
      </p:sp>
      <p:pic>
        <p:nvPicPr>
          <p:cNvPr id="32" name="Image 11" descr="/var/folders/1y/yzhkrds14j1gm67qjvlds8tm7vvy2b/T/icon-icon-dursl8t6m-1768265531769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95325" y="1485900"/>
            <a:ext cx="357188" cy="285750"/>
          </a:xfrm>
          <a:prstGeom prst="rect">
            <a:avLst/>
          </a:prstGeom>
        </p:spPr>
      </p:pic>
      <p:pic>
        <p:nvPicPr>
          <p:cNvPr id="33" name="Image 12" descr="/var/folders/1y/yzhkrds14j1gm67qjvlds8tm7vvy2b/T/icon-icon-p3ob0gpr8-1768265531813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95325" y="2438400"/>
            <a:ext cx="152400" cy="152400"/>
          </a:xfrm>
          <a:prstGeom prst="rect">
            <a:avLst/>
          </a:prstGeom>
        </p:spPr>
      </p:pic>
      <p:pic>
        <p:nvPicPr>
          <p:cNvPr id="34" name="Image 13" descr="/var/folders/1y/yzhkrds14j1gm67qjvlds8tm7vvy2b/T/icon-icon-ho0l7vn1s-1768265531853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95325" y="2809875"/>
            <a:ext cx="152400" cy="152400"/>
          </a:xfrm>
          <a:prstGeom prst="rect">
            <a:avLst/>
          </a:prstGeom>
        </p:spPr>
      </p:pic>
      <p:pic>
        <p:nvPicPr>
          <p:cNvPr id="35" name="Image 14" descr="/var/folders/1y/yzhkrds14j1gm67qjvlds8tm7vvy2b/T/icon-icon-vt95vwobp-1768265531895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95325" y="3181350"/>
            <a:ext cx="152400" cy="152400"/>
          </a:xfrm>
          <a:prstGeom prst="rect">
            <a:avLst/>
          </a:prstGeom>
        </p:spPr>
      </p:pic>
      <p:pic>
        <p:nvPicPr>
          <p:cNvPr id="36" name="Image 15" descr="/var/folders/1y/yzhkrds14j1gm67qjvlds8tm7vvy2b/T/icon-icon-x8svous4s-1768265531936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95325" y="3552825"/>
            <a:ext cx="152400" cy="152400"/>
          </a:xfrm>
          <a:prstGeom prst="rect">
            <a:avLst/>
          </a:prstGeom>
        </p:spPr>
      </p:pic>
      <p:pic>
        <p:nvPicPr>
          <p:cNvPr id="37" name="Image 16" descr="/var/folders/1y/yzhkrds14j1gm67qjvlds8tm7vvy2b/T/icon-icon-ml52xeq4d-1768265531978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000750" y="1323975"/>
            <a:ext cx="190500" cy="190500"/>
          </a:xfrm>
          <a:prstGeom prst="rect">
            <a:avLst/>
          </a:prstGeom>
        </p:spPr>
      </p:pic>
      <p:pic>
        <p:nvPicPr>
          <p:cNvPr id="38" name="Image 17" descr="/var/folders/1y/yzhkrds14j1gm67qjvlds8tm7vvy2b/T/icon-icon-e8071n2oe-1768265532020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905625" y="1485900"/>
            <a:ext cx="285750" cy="285750"/>
          </a:xfrm>
          <a:prstGeom prst="rect">
            <a:avLst/>
          </a:prstGeom>
        </p:spPr>
      </p:pic>
      <p:pic>
        <p:nvPicPr>
          <p:cNvPr id="39" name="Image 18" descr="/var/folders/1y/yzhkrds14j1gm67qjvlds8tm7vvy2b/T/icon-icon-2wavtpb8k-1768265532064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067550" y="2362200"/>
            <a:ext cx="238125" cy="190500"/>
          </a:xfrm>
          <a:prstGeom prst="rect">
            <a:avLst/>
          </a:prstGeom>
        </p:spPr>
      </p:pic>
      <p:pic>
        <p:nvPicPr>
          <p:cNvPr id="40" name="Image 19" descr="/var/folders/1y/yzhkrds14j1gm67qjvlds8tm7vvy2b/T/icon-icon-lncbd8vdp-1768265532104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439275" y="2228850"/>
            <a:ext cx="190500" cy="190500"/>
          </a:xfrm>
          <a:prstGeom prst="rect">
            <a:avLst/>
          </a:prstGeom>
        </p:spPr>
      </p:pic>
      <p:pic>
        <p:nvPicPr>
          <p:cNvPr id="41" name="Image 20" descr="/var/folders/1y/yzhkrds14j1gm67qjvlds8tm7vvy2b/T/icon-icon-j4gtyl9nn-1768265532148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067550" y="4229100"/>
            <a:ext cx="142875" cy="190500"/>
          </a:xfrm>
          <a:prstGeom prst="rect">
            <a:avLst/>
          </a:prstGeom>
        </p:spPr>
      </p:pic>
      <p:pic>
        <p:nvPicPr>
          <p:cNvPr id="42" name="Image 21" descr="/var/folders/1y/yzhkrds14j1gm67qjvlds8tm7vvy2b/T/icon-icon-v96n9iuim-1768265532189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9439275" y="4362450"/>
            <a:ext cx="190500" cy="190500"/>
          </a:xfrm>
          <a:prstGeom prst="rect">
            <a:avLst/>
          </a:prstGeom>
        </p:spPr>
      </p:pic>
      <p:pic>
        <p:nvPicPr>
          <p:cNvPr id="43" name="Image 22" descr="/var/folders/1y/yzhkrds14j1gm67qjvlds8tm7vvy2b/T/icon-icon-7dulhhhh1-1768265532229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067550" y="6000750"/>
            <a:ext cx="166688" cy="1905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var/folders/1y/yzhkrds14j1gm67qjvlds8tm7vvy2b/T/icon-bg-3dgvupjv1-1768265535275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57200" y="457200"/>
            <a:ext cx="112776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600"/>
              </a:lnSpc>
              <a:buNone/>
            </a:pPr>
            <a:r>
              <a:rPr lang="en-US" sz="36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Maps &amp; Wallet </a:t>
            </a:r>
            <a:pPr algn="l" indent="0" marL="0">
              <a:lnSpc>
                <a:spcPts val="3600"/>
              </a:lnSpc>
              <a:buNone/>
            </a:pPr>
            <a:r>
              <a:rPr lang="en-US" sz="3600" b="1" dirty="0">
                <a:solidFill>
                  <a:srgbClr val="007A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Innovations</a:t>
            </a:r>
            <a:endParaRPr lang="en-US" sz="3600" dirty="0"/>
          </a:p>
        </p:txBody>
      </p:sp>
      <p:pic>
        <p:nvPicPr>
          <p:cNvPr id="4" name="Image 1" descr="/var/folders/1y/yzhkrds14j1gm67qjvlds8tm7vvy2b/T/icon-bg-r0m0s74e2-1768265535840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19200"/>
            <a:ext cx="5486400" cy="4305300"/>
          </a:xfrm>
          <a:prstGeom prst="rect">
            <a:avLst/>
          </a:prstGeom>
        </p:spPr>
      </p:pic>
      <p:pic>
        <p:nvPicPr>
          <p:cNvPr id="5" name="Image 2" descr="/var/folders/1y/yzhkrds14j1gm67qjvlds8tm7vvy2b/T/icon-bg-icon-5x9dudf9e-1768265535921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325" y="1457325"/>
            <a:ext cx="476250" cy="476250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1323975" y="1524000"/>
            <a:ext cx="1537543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250" b="1" dirty="0">
                <a:solidFill>
                  <a:srgbClr val="007A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Apple Maps</a:t>
            </a:r>
            <a:endParaRPr lang="en-US" sz="2250" dirty="0"/>
          </a:p>
        </p:txBody>
      </p:sp>
      <p:sp>
        <p:nvSpPr>
          <p:cNvPr id="7" name="Text 2"/>
          <p:cNvSpPr/>
          <p:nvPr/>
        </p:nvSpPr>
        <p:spPr>
          <a:xfrm>
            <a:off x="1152525" y="2085975"/>
            <a:ext cx="479298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spcAft>
                <a:spcPts val="300"/>
              </a:spcAft>
              <a:buNone/>
            </a:pPr>
            <a:r>
              <a:rPr lang="en-US" sz="15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Visited Places</a:t>
            </a:r>
            <a:endParaRPr lang="en-US" sz="1500" dirty="0"/>
          </a:p>
        </p:txBody>
      </p:sp>
      <p:sp>
        <p:nvSpPr>
          <p:cNvPr id="8" name="Text 3"/>
          <p:cNvSpPr/>
          <p:nvPr/>
        </p:nvSpPr>
        <p:spPr>
          <a:xfrm>
            <a:off x="1152525" y="2390775"/>
            <a:ext cx="4552950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Automatically remembers places you've been with end-to-end encryption for privacy. View restaurant and shop history directly in Maps.</a:t>
            </a:r>
            <a:endParaRPr lang="en-US" sz="1200" dirty="0"/>
          </a:p>
        </p:txBody>
      </p:sp>
      <p:sp>
        <p:nvSpPr>
          <p:cNvPr id="9" name="Text 4"/>
          <p:cNvSpPr/>
          <p:nvPr/>
        </p:nvSpPr>
        <p:spPr>
          <a:xfrm>
            <a:off x="1152525" y="3305175"/>
            <a:ext cx="482727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spcAft>
                <a:spcPts val="300"/>
              </a:spcAft>
              <a:buNone/>
            </a:pPr>
            <a:r>
              <a:rPr lang="en-US" sz="15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Preferred Routes</a:t>
            </a:r>
            <a:endParaRPr lang="en-US" sz="1500" dirty="0"/>
          </a:p>
        </p:txBody>
      </p:sp>
      <p:sp>
        <p:nvSpPr>
          <p:cNvPr id="10" name="Text 5"/>
          <p:cNvSpPr/>
          <p:nvPr/>
        </p:nvSpPr>
        <p:spPr>
          <a:xfrm>
            <a:off x="1152525" y="3609975"/>
            <a:ext cx="4552950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On-device intelligence learns your daily commutes, presents preferred routes, and notifies of delays with alternative suggestions.</a:t>
            </a:r>
            <a:endParaRPr lang="en-US" sz="1200" dirty="0"/>
          </a:p>
        </p:txBody>
      </p:sp>
      <p:sp>
        <p:nvSpPr>
          <p:cNvPr id="11" name="Text 6"/>
          <p:cNvSpPr/>
          <p:nvPr/>
        </p:nvSpPr>
        <p:spPr>
          <a:xfrm>
            <a:off x="1176338" y="4524375"/>
            <a:ext cx="4837748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spcAft>
                <a:spcPts val="300"/>
              </a:spcAft>
              <a:buNone/>
            </a:pPr>
            <a:r>
              <a:rPr lang="en-US" sz="15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Airport Navigation</a:t>
            </a:r>
            <a:endParaRPr lang="en-US" sz="1500" dirty="0"/>
          </a:p>
        </p:txBody>
      </p:sp>
      <p:sp>
        <p:nvSpPr>
          <p:cNvPr id="12" name="Text 7"/>
          <p:cNvSpPr/>
          <p:nvPr/>
        </p:nvSpPr>
        <p:spPr>
          <a:xfrm>
            <a:off x="1176338" y="4829175"/>
            <a:ext cx="4529138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Boarding passes in Wallet now provide direct links to Maps for seamless airport navigation.</a:t>
            </a:r>
            <a:endParaRPr lang="en-US" sz="1200" dirty="0"/>
          </a:p>
        </p:txBody>
      </p:sp>
      <p:pic>
        <p:nvPicPr>
          <p:cNvPr id="13" name="Image 3" descr="/var/folders/1y/yzhkrds14j1gm67qjvlds8tm7vvy2b/T/icon-bg-kyk221u8i-1768265535961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8400" y="1219200"/>
            <a:ext cx="5486400" cy="4610100"/>
          </a:xfrm>
          <a:prstGeom prst="rect">
            <a:avLst/>
          </a:prstGeom>
        </p:spPr>
      </p:pic>
      <p:pic>
        <p:nvPicPr>
          <p:cNvPr id="14" name="Image 4" descr="/var/folders/1y/yzhkrds14j1gm67qjvlds8tm7vvy2b/T/icon-bg-icon-3rughzmsx-1768265536044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6525" y="1457325"/>
            <a:ext cx="476250" cy="476250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7115175" y="1524000"/>
            <a:ext cx="163264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250" b="1" dirty="0">
                <a:solidFill>
                  <a:srgbClr val="007A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Apple Wallet</a:t>
            </a:r>
            <a:endParaRPr lang="en-US" sz="2250" dirty="0"/>
          </a:p>
        </p:txBody>
      </p:sp>
      <p:sp>
        <p:nvSpPr>
          <p:cNvPr id="16" name="Text 9"/>
          <p:cNvSpPr/>
          <p:nvPr/>
        </p:nvSpPr>
        <p:spPr>
          <a:xfrm>
            <a:off x="6967538" y="2085975"/>
            <a:ext cx="4837748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spcAft>
                <a:spcPts val="300"/>
              </a:spcAft>
              <a:buNone/>
            </a:pPr>
            <a:r>
              <a:rPr lang="en-US" sz="15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Enhanced Payment Options</a:t>
            </a:r>
            <a:endParaRPr lang="en-US" sz="1500" dirty="0"/>
          </a:p>
        </p:txBody>
      </p:sp>
      <p:sp>
        <p:nvSpPr>
          <p:cNvPr id="17" name="Text 10"/>
          <p:cNvSpPr/>
          <p:nvPr/>
        </p:nvSpPr>
        <p:spPr>
          <a:xfrm>
            <a:off x="6967538" y="2390775"/>
            <a:ext cx="4529138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Choose installments or rewards when making in-store purchases with Apple Pay.</a:t>
            </a:r>
            <a:endParaRPr lang="en-US" sz="1200" dirty="0"/>
          </a:p>
        </p:txBody>
      </p:sp>
      <p:sp>
        <p:nvSpPr>
          <p:cNvPr id="18" name="Text 11"/>
          <p:cNvSpPr/>
          <p:nvPr/>
        </p:nvSpPr>
        <p:spPr>
          <a:xfrm>
            <a:off x="6919913" y="3000375"/>
            <a:ext cx="4851083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spcAft>
                <a:spcPts val="300"/>
              </a:spcAft>
              <a:buNone/>
            </a:pPr>
            <a:r>
              <a:rPr lang="en-US" sz="15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Digital Passport</a:t>
            </a:r>
            <a:endParaRPr lang="en-US" sz="1500" dirty="0"/>
          </a:p>
        </p:txBody>
      </p:sp>
      <p:sp>
        <p:nvSpPr>
          <p:cNvPr id="19" name="Text 12"/>
          <p:cNvSpPr/>
          <p:nvPr/>
        </p:nvSpPr>
        <p:spPr>
          <a:xfrm>
            <a:off x="6919913" y="3305175"/>
            <a:ext cx="4576763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U.S. users can add digital passport to Wallet for use at select TSA checkpoints, in apps, and in person.</a:t>
            </a:r>
            <a:endParaRPr lang="en-US" sz="1200" dirty="0"/>
          </a:p>
        </p:txBody>
      </p:sp>
      <p:sp>
        <p:nvSpPr>
          <p:cNvPr id="20" name="Text 13"/>
          <p:cNvSpPr/>
          <p:nvPr/>
        </p:nvSpPr>
        <p:spPr>
          <a:xfrm>
            <a:off x="6967538" y="3914775"/>
            <a:ext cx="4850606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spcAft>
                <a:spcPts val="300"/>
              </a:spcAft>
              <a:buNone/>
            </a:pPr>
            <a:r>
              <a:rPr lang="en-US" sz="15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Refreshed Boarding Passes</a:t>
            </a:r>
            <a:endParaRPr lang="en-US" sz="1500" dirty="0"/>
          </a:p>
        </p:txBody>
      </p:sp>
      <p:sp>
        <p:nvSpPr>
          <p:cNvPr id="21" name="Text 14"/>
          <p:cNvSpPr/>
          <p:nvPr/>
        </p:nvSpPr>
        <p:spPr>
          <a:xfrm>
            <a:off x="6967538" y="4219575"/>
            <a:ext cx="4529138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Live Activities for flight updates, airport maps, Find My for tracking items, and shareable flight status.</a:t>
            </a:r>
            <a:endParaRPr lang="en-US" sz="1200" dirty="0"/>
          </a:p>
        </p:txBody>
      </p:sp>
      <p:sp>
        <p:nvSpPr>
          <p:cNvPr id="22" name="Text 15"/>
          <p:cNvSpPr/>
          <p:nvPr/>
        </p:nvSpPr>
        <p:spPr>
          <a:xfrm>
            <a:off x="6919913" y="4829175"/>
            <a:ext cx="4816793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spcAft>
                <a:spcPts val="300"/>
              </a:spcAft>
              <a:buNone/>
            </a:pPr>
            <a:r>
              <a:rPr lang="en-US" sz="15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Order Tracking</a:t>
            </a:r>
            <a:endParaRPr lang="en-US" sz="1500" dirty="0"/>
          </a:p>
        </p:txBody>
      </p:sp>
      <p:sp>
        <p:nvSpPr>
          <p:cNvPr id="23" name="Text 16"/>
          <p:cNvSpPr/>
          <p:nvPr/>
        </p:nvSpPr>
        <p:spPr>
          <a:xfrm>
            <a:off x="6919913" y="5133975"/>
            <a:ext cx="4576763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Apple Intelligence scans emails to identify and consolidate order tracking details, even for non-Apple Pay purchases.</a:t>
            </a:r>
            <a:endParaRPr lang="en-US" sz="1200" dirty="0"/>
          </a:p>
        </p:txBody>
      </p:sp>
      <p:sp>
        <p:nvSpPr>
          <p:cNvPr id="24" name="Text 17"/>
          <p:cNvSpPr/>
          <p:nvPr/>
        </p:nvSpPr>
        <p:spPr>
          <a:xfrm>
            <a:off x="11627793" y="6467475"/>
            <a:ext cx="545540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75"/>
              </a:lnSpc>
              <a:buNone/>
            </a:pPr>
            <a:r>
              <a:rPr lang="en-US" sz="1050" dirty="0">
                <a:solidFill>
                  <a:srgbClr val="888888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11 / 15</a:t>
            </a:r>
            <a:endParaRPr lang="en-US" sz="1050" dirty="0"/>
          </a:p>
        </p:txBody>
      </p:sp>
      <p:pic>
        <p:nvPicPr>
          <p:cNvPr id="25" name="Image 5" descr="/var/folders/1y/yzhkrds14j1gm67qjvlds8tm7vvy2b/T/icon-icon-0zy70b5zm-1768265535470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4863" y="1581150"/>
            <a:ext cx="257175" cy="228600"/>
          </a:xfrm>
          <a:prstGeom prst="rect">
            <a:avLst/>
          </a:prstGeom>
        </p:spPr>
      </p:pic>
      <p:pic>
        <p:nvPicPr>
          <p:cNvPr id="26" name="Image 6" descr="/var/folders/1y/yzhkrds14j1gm67qjvlds8tm7vvy2b/T/icon-icon-kycv64lm4-1768265535507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7725" y="2133600"/>
            <a:ext cx="190500" cy="190500"/>
          </a:xfrm>
          <a:prstGeom prst="rect">
            <a:avLst/>
          </a:prstGeom>
        </p:spPr>
      </p:pic>
      <p:pic>
        <p:nvPicPr>
          <p:cNvPr id="27" name="Image 7" descr="/var/folders/1y/yzhkrds14j1gm67qjvlds8tm7vvy2b/T/icon-icon-w4tjneuop-1768265535549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7725" y="3352800"/>
            <a:ext cx="190500" cy="190500"/>
          </a:xfrm>
          <a:prstGeom prst="rect">
            <a:avLst/>
          </a:prstGeom>
        </p:spPr>
      </p:pic>
      <p:pic>
        <p:nvPicPr>
          <p:cNvPr id="28" name="Image 8" descr="/var/folders/1y/yzhkrds14j1gm67qjvlds8tm7vvy2b/T/icon-icon-gj1yt7lcw-1768265535590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7725" y="4572000"/>
            <a:ext cx="214313" cy="190500"/>
          </a:xfrm>
          <a:prstGeom prst="rect">
            <a:avLst/>
          </a:prstGeom>
        </p:spPr>
      </p:pic>
      <p:pic>
        <p:nvPicPr>
          <p:cNvPr id="29" name="Image 9" descr="/var/folders/1y/yzhkrds14j1gm67qjvlds8tm7vvy2b/T/icon-icon-35rdzr76i-1768265535632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10350" y="1581150"/>
            <a:ext cx="228600" cy="228600"/>
          </a:xfrm>
          <a:prstGeom prst="rect">
            <a:avLst/>
          </a:prstGeom>
        </p:spPr>
      </p:pic>
      <p:pic>
        <p:nvPicPr>
          <p:cNvPr id="30" name="Image 10" descr="/var/folders/1y/yzhkrds14j1gm67qjvlds8tm7vvy2b/T/icon-icon-728dole2z-1768265535674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638925" y="2133600"/>
            <a:ext cx="214313" cy="190500"/>
          </a:xfrm>
          <a:prstGeom prst="rect">
            <a:avLst/>
          </a:prstGeom>
        </p:spPr>
      </p:pic>
      <p:pic>
        <p:nvPicPr>
          <p:cNvPr id="31" name="Image 11" descr="/var/folders/1y/yzhkrds14j1gm67qjvlds8tm7vvy2b/T/icon-icon-25mnwngec-1768265535715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638925" y="3048000"/>
            <a:ext cx="166688" cy="190500"/>
          </a:xfrm>
          <a:prstGeom prst="rect">
            <a:avLst/>
          </a:prstGeom>
        </p:spPr>
      </p:pic>
      <p:pic>
        <p:nvPicPr>
          <p:cNvPr id="32" name="Image 12" descr="/var/folders/1y/yzhkrds14j1gm67qjvlds8tm7vvy2b/T/icon-icon-shtm2flh3-1768265535757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638925" y="3962400"/>
            <a:ext cx="214313" cy="190500"/>
          </a:xfrm>
          <a:prstGeom prst="rect">
            <a:avLst/>
          </a:prstGeom>
        </p:spPr>
      </p:pic>
      <p:pic>
        <p:nvPicPr>
          <p:cNvPr id="33" name="Image 13" descr="/var/folders/1y/yzhkrds14j1gm67qjvlds8tm7vvy2b/T/icon-icon-gyzyv1yza-1768265535799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638925" y="4876800"/>
            <a:ext cx="166688" cy="1905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var/folders/1y/yzhkrds14j1gm67qjvlds8tm7vvy2b/T/icon-bg-ay3faa88t-1768265538551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57200" y="457200"/>
            <a:ext cx="112776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600"/>
              </a:lnSpc>
              <a:buNone/>
            </a:pPr>
            <a:r>
              <a:rPr lang="en-US" sz="36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Safari &amp; Gaming </a:t>
            </a:r>
            <a:pPr algn="l" indent="0" marL="0">
              <a:lnSpc>
                <a:spcPts val="3600"/>
              </a:lnSpc>
              <a:buNone/>
            </a:pPr>
            <a:r>
              <a:rPr lang="en-US" sz="3600" b="1" dirty="0">
                <a:solidFill>
                  <a:srgbClr val="007A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Experience</a:t>
            </a:r>
            <a:endParaRPr lang="en-US" sz="3600" dirty="0"/>
          </a:p>
        </p:txBody>
      </p:sp>
      <p:pic>
        <p:nvPicPr>
          <p:cNvPr id="4" name="Image 1" descr="/var/folders/1y/yzhkrds14j1gm67qjvlds8tm7vvy2b/T/icon-bg-0hsnypzyl-1768265539305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19200"/>
            <a:ext cx="457200" cy="4572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028700" y="1276350"/>
            <a:ext cx="2361754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25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Redesigned Safari</a:t>
            </a:r>
            <a:endParaRPr lang="en-US" sz="2250" dirty="0"/>
          </a:p>
        </p:txBody>
      </p:sp>
      <p:pic>
        <p:nvPicPr>
          <p:cNvPr id="6" name="Image 2" descr="/var/folders/1y/yzhkrds14j1gm67qjvlds8tm7vvy2b/T/icon-bg-299ysgkt1-1768265539349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905000"/>
            <a:ext cx="5410200" cy="1771650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695325" y="2143125"/>
            <a:ext cx="529399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spcAft>
                <a:spcPts val="900"/>
              </a:spcAft>
              <a:buNone/>
            </a:pPr>
            <a:r>
              <a:rPr lang="en-US" sz="1500" b="1" dirty="0">
                <a:solidFill>
                  <a:srgbClr val="007A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Enhanced Browsing Experience</a:t>
            </a:r>
            <a:endParaRPr lang="en-US" sz="1500" dirty="0"/>
          </a:p>
        </p:txBody>
      </p:sp>
      <p:pic>
        <p:nvPicPr>
          <p:cNvPr id="8" name="Image 3" descr="/var/folders/1y/yzhkrds14j1gm67qjvlds8tm7vvy2b/T/icon-icon-1bph09v5b-1768265539411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325" y="2562225"/>
            <a:ext cx="152400" cy="152400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962025" y="2524125"/>
            <a:ext cx="5283784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Web pages flow from top edge to bottom for more visible content</a:t>
            </a:r>
            <a:endParaRPr lang="en-US" sz="1200" dirty="0"/>
          </a:p>
        </p:txBody>
      </p:sp>
      <p:pic>
        <p:nvPicPr>
          <p:cNvPr id="10" name="Image 4" descr="/var/folders/1y/yzhkrds14j1gm67qjvlds8tm7vvy2b/T/icon-icon-hpq1293sa-1768265539447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325" y="2905125"/>
            <a:ext cx="152400" cy="152400"/>
          </a:xfrm>
          <a:prstGeom prst="rect">
            <a:avLst/>
          </a:prstGeom>
        </p:spPr>
      </p:pic>
      <p:sp>
        <p:nvSpPr>
          <p:cNvPr id="11" name="Text 4"/>
          <p:cNvSpPr/>
          <p:nvPr/>
        </p:nvSpPr>
        <p:spPr>
          <a:xfrm>
            <a:off x="962025" y="2867025"/>
            <a:ext cx="4636008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Updated navigation with rounded Liquid Glass buttons</a:t>
            </a:r>
            <a:endParaRPr lang="en-US" sz="1200" dirty="0"/>
          </a:p>
        </p:txBody>
      </p:sp>
      <p:pic>
        <p:nvPicPr>
          <p:cNvPr id="12" name="Image 5" descr="/var/folders/1y/yzhkrds14j1gm67qjvlds8tm7vvy2b/T/icon-icon-nhfq5vtua-1768265539488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5325" y="3248025"/>
            <a:ext cx="152400" cy="152400"/>
          </a:xfrm>
          <a:prstGeom prst="rect">
            <a:avLst/>
          </a:prstGeom>
        </p:spPr>
      </p:pic>
      <p:sp>
        <p:nvSpPr>
          <p:cNvPr id="13" name="Text 5"/>
          <p:cNvSpPr/>
          <p:nvPr/>
        </p:nvSpPr>
        <p:spPr>
          <a:xfrm>
            <a:off x="962025" y="3209925"/>
            <a:ext cx="4636008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Optional floating tab bar to restore bottom settings</a:t>
            </a:r>
            <a:endParaRPr lang="en-US" sz="1200" dirty="0"/>
          </a:p>
        </p:txBody>
      </p:sp>
      <p:pic>
        <p:nvPicPr>
          <p:cNvPr id="14" name="Image 6" descr="/var/folders/1y/yzhkrds14j1gm67qjvlds8tm7vvy2b/T/icon-bg-pnxgv2pe5-1768265539530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200" y="3829050"/>
            <a:ext cx="5410200" cy="2228850"/>
          </a:xfrm>
          <a:prstGeom prst="rect">
            <a:avLst/>
          </a:prstGeom>
        </p:spPr>
      </p:pic>
      <p:sp>
        <p:nvSpPr>
          <p:cNvPr id="15" name="Text 6"/>
          <p:cNvSpPr/>
          <p:nvPr/>
        </p:nvSpPr>
        <p:spPr>
          <a:xfrm>
            <a:off x="695325" y="4067175"/>
            <a:ext cx="524256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spcAft>
                <a:spcPts val="900"/>
              </a:spcAft>
              <a:buNone/>
            </a:pPr>
            <a:r>
              <a:rPr lang="en-US" sz="1500" b="1" dirty="0">
                <a:solidFill>
                  <a:srgbClr val="007A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Privacy &amp; Design Updates</a:t>
            </a:r>
            <a:endParaRPr lang="en-US" sz="1500" dirty="0"/>
          </a:p>
        </p:txBody>
      </p:sp>
      <p:pic>
        <p:nvPicPr>
          <p:cNvPr id="16" name="Image 7" descr="/var/folders/1y/yzhkrds14j1gm67qjvlds8tm7vvy2b/T/icon-icon-r9mswhju4-1768265539596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5325" y="4486275"/>
            <a:ext cx="152400" cy="152400"/>
          </a:xfrm>
          <a:prstGeom prst="rect">
            <a:avLst/>
          </a:prstGeom>
        </p:spPr>
      </p:pic>
      <p:sp>
        <p:nvSpPr>
          <p:cNvPr id="17" name="Text 7"/>
          <p:cNvSpPr/>
          <p:nvPr/>
        </p:nvSpPr>
        <p:spPr>
          <a:xfrm>
            <a:off x="962025" y="4448175"/>
            <a:ext cx="46672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Advanced fingerprinting protection extended to all browsing by default</a:t>
            </a:r>
            <a:endParaRPr lang="en-US" sz="1200" dirty="0"/>
          </a:p>
        </p:txBody>
      </p:sp>
      <p:pic>
        <p:nvPicPr>
          <p:cNvPr id="18" name="Image 8" descr="/var/folders/1y/yzhkrds14j1gm67qjvlds8tm7vvy2b/T/icon-icon-5mt1pkmhe-1768265539638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5325" y="5057775"/>
            <a:ext cx="152400" cy="152400"/>
          </a:xfrm>
          <a:prstGeom prst="rect">
            <a:avLst/>
          </a:prstGeom>
        </p:spPr>
      </p:pic>
      <p:sp>
        <p:nvSpPr>
          <p:cNvPr id="19" name="Text 8"/>
          <p:cNvSpPr/>
          <p:nvPr/>
        </p:nvSpPr>
        <p:spPr>
          <a:xfrm>
            <a:off x="962025" y="5019675"/>
            <a:ext cx="5252237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Full Liquid Glass design integration throughout the interface</a:t>
            </a:r>
            <a:endParaRPr lang="en-US" sz="1200" dirty="0"/>
          </a:p>
        </p:txBody>
      </p:sp>
      <p:pic>
        <p:nvPicPr>
          <p:cNvPr id="20" name="Image 9" descr="/var/folders/1y/yzhkrds14j1gm67qjvlds8tm7vvy2b/T/icon-icon-2kj7nlugn-1768265539680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5325" y="5400675"/>
            <a:ext cx="152400" cy="152400"/>
          </a:xfrm>
          <a:prstGeom prst="rect">
            <a:avLst/>
          </a:prstGeom>
        </p:spPr>
      </p:pic>
      <p:sp>
        <p:nvSpPr>
          <p:cNvPr id="21" name="Text 9"/>
          <p:cNvSpPr/>
          <p:nvPr/>
        </p:nvSpPr>
        <p:spPr>
          <a:xfrm>
            <a:off x="962025" y="5362575"/>
            <a:ext cx="46672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New "Compact" floating tab style joins "Tab Bar" and "Single Tab" options</a:t>
            </a:r>
            <a:endParaRPr lang="en-US" sz="1200" dirty="0"/>
          </a:p>
        </p:txBody>
      </p:sp>
      <p:pic>
        <p:nvPicPr>
          <p:cNvPr id="22" name="Image 10" descr="/var/folders/1y/yzhkrds14j1gm67qjvlds8tm7vvy2b/T/icon-bg-4ipe4wl4c-1768265539722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24600" y="1219200"/>
            <a:ext cx="457200" cy="457200"/>
          </a:xfrm>
          <a:prstGeom prst="rect">
            <a:avLst/>
          </a:prstGeom>
        </p:spPr>
      </p:pic>
      <p:sp>
        <p:nvSpPr>
          <p:cNvPr id="23" name="Text 10"/>
          <p:cNvSpPr/>
          <p:nvPr/>
        </p:nvSpPr>
        <p:spPr>
          <a:xfrm>
            <a:off x="6896100" y="1276350"/>
            <a:ext cx="2979539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25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New Apple Games App</a:t>
            </a:r>
            <a:endParaRPr lang="en-US" sz="2250" dirty="0"/>
          </a:p>
        </p:txBody>
      </p:sp>
      <p:pic>
        <p:nvPicPr>
          <p:cNvPr id="24" name="Image 11" descr="/var/folders/1y/yzhkrds14j1gm67qjvlds8tm7vvy2b/T/icon-bg-hz554nsfl-1768265539763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324600" y="1905000"/>
            <a:ext cx="5410200" cy="1771650"/>
          </a:xfrm>
          <a:prstGeom prst="rect">
            <a:avLst/>
          </a:prstGeom>
        </p:spPr>
      </p:pic>
      <p:sp>
        <p:nvSpPr>
          <p:cNvPr id="25" name="Text 11"/>
          <p:cNvSpPr/>
          <p:nvPr/>
        </p:nvSpPr>
        <p:spPr>
          <a:xfrm>
            <a:off x="6562725" y="2143125"/>
            <a:ext cx="5203984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spcAft>
                <a:spcPts val="900"/>
              </a:spcAft>
              <a:buNone/>
            </a:pPr>
            <a:r>
              <a:rPr lang="en-US" sz="1500" b="1" dirty="0">
                <a:solidFill>
                  <a:srgbClr val="007A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All-in-One Gaming Hub</a:t>
            </a:r>
            <a:endParaRPr lang="en-US" sz="1500" dirty="0"/>
          </a:p>
        </p:txBody>
      </p:sp>
      <p:pic>
        <p:nvPicPr>
          <p:cNvPr id="26" name="Image 12" descr="/var/folders/1y/yzhkrds14j1gm67qjvlds8tm7vvy2b/T/icon-icon-a0usbvzj3-1768265539825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562725" y="2562225"/>
            <a:ext cx="152400" cy="152400"/>
          </a:xfrm>
          <a:prstGeom prst="rect">
            <a:avLst/>
          </a:prstGeom>
        </p:spPr>
      </p:pic>
      <p:sp>
        <p:nvSpPr>
          <p:cNvPr id="27" name="Text 12"/>
          <p:cNvSpPr/>
          <p:nvPr/>
        </p:nvSpPr>
        <p:spPr>
          <a:xfrm>
            <a:off x="6829425" y="2524125"/>
            <a:ext cx="4279392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Central destination for your entire game library</a:t>
            </a:r>
            <a:endParaRPr lang="en-US" sz="1200" dirty="0"/>
          </a:p>
        </p:txBody>
      </p:sp>
      <p:pic>
        <p:nvPicPr>
          <p:cNvPr id="28" name="Image 13" descr="/var/folders/1y/yzhkrds14j1gm67qjvlds8tm7vvy2b/T/icon-icon-k9ns4e7fc-1768265539863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562725" y="2905125"/>
            <a:ext cx="171450" cy="152400"/>
          </a:xfrm>
          <a:prstGeom prst="rect">
            <a:avLst/>
          </a:prstGeom>
        </p:spPr>
      </p:pic>
      <p:sp>
        <p:nvSpPr>
          <p:cNvPr id="29" name="Text 13"/>
          <p:cNvSpPr/>
          <p:nvPr/>
        </p:nvSpPr>
        <p:spPr>
          <a:xfrm>
            <a:off x="6848475" y="2867025"/>
            <a:ext cx="4814316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Integrates titles from both App Store and Apple Arcade</a:t>
            </a:r>
            <a:endParaRPr lang="en-US" sz="1200" dirty="0"/>
          </a:p>
        </p:txBody>
      </p:sp>
      <p:pic>
        <p:nvPicPr>
          <p:cNvPr id="30" name="Image 14" descr="/var/folders/1y/yzhkrds14j1gm67qjvlds8tm7vvy2b/T/icon-icon-x7zuv8l99-1768265539905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562725" y="3248025"/>
            <a:ext cx="152400" cy="152400"/>
          </a:xfrm>
          <a:prstGeom prst="rect">
            <a:avLst/>
          </a:prstGeom>
        </p:spPr>
      </p:pic>
      <p:sp>
        <p:nvSpPr>
          <p:cNvPr id="31" name="Text 14"/>
          <p:cNvSpPr/>
          <p:nvPr/>
        </p:nvSpPr>
        <p:spPr>
          <a:xfrm>
            <a:off x="6829425" y="3209925"/>
            <a:ext cx="4725162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Helps rediscover beloved games and find new favorites</a:t>
            </a:r>
            <a:endParaRPr lang="en-US" sz="1200" dirty="0"/>
          </a:p>
        </p:txBody>
      </p:sp>
      <p:pic>
        <p:nvPicPr>
          <p:cNvPr id="32" name="Image 15" descr="/var/folders/1y/yzhkrds14j1gm67qjvlds8tm7vvy2b/T/icon-bg-ueks2wjjp-1768265539947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324600" y="3829050"/>
            <a:ext cx="5410200" cy="2228850"/>
          </a:xfrm>
          <a:prstGeom prst="rect">
            <a:avLst/>
          </a:prstGeom>
        </p:spPr>
      </p:pic>
      <p:sp>
        <p:nvSpPr>
          <p:cNvPr id="33" name="Text 15"/>
          <p:cNvSpPr/>
          <p:nvPr/>
        </p:nvSpPr>
        <p:spPr>
          <a:xfrm>
            <a:off x="6562725" y="4067175"/>
            <a:ext cx="534543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spcAft>
                <a:spcPts val="900"/>
              </a:spcAft>
              <a:buNone/>
            </a:pPr>
            <a:r>
              <a:rPr lang="en-US" sz="1500" b="1" dirty="0">
                <a:solidFill>
                  <a:srgbClr val="007A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Social &amp; Cross-Platform Features</a:t>
            </a:r>
            <a:endParaRPr lang="en-US" sz="1500" dirty="0"/>
          </a:p>
        </p:txBody>
      </p:sp>
      <p:pic>
        <p:nvPicPr>
          <p:cNvPr id="34" name="Image 16" descr="/var/folders/1y/yzhkrds14j1gm67qjvlds8tm7vvy2b/T/icon-icon-7iqistyy4-1768265540013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562725" y="4486275"/>
            <a:ext cx="190500" cy="152400"/>
          </a:xfrm>
          <a:prstGeom prst="rect">
            <a:avLst/>
          </a:prstGeom>
        </p:spPr>
      </p:pic>
      <p:sp>
        <p:nvSpPr>
          <p:cNvPr id="35" name="Text 16"/>
          <p:cNvSpPr/>
          <p:nvPr/>
        </p:nvSpPr>
        <p:spPr>
          <a:xfrm>
            <a:off x="6867525" y="4448175"/>
            <a:ext cx="4279392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Connect with friends for multiplayer experiences</a:t>
            </a:r>
            <a:endParaRPr lang="en-US" sz="1200" dirty="0"/>
          </a:p>
        </p:txBody>
      </p:sp>
      <p:pic>
        <p:nvPicPr>
          <p:cNvPr id="36" name="Image 17" descr="/var/folders/1y/yzhkrds14j1gm67qjvlds8tm7vvy2b/T/icon-icon-8i5phzoob-1768265540055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562725" y="4829175"/>
            <a:ext cx="171450" cy="152400"/>
          </a:xfrm>
          <a:prstGeom prst="rect">
            <a:avLst/>
          </a:prstGeom>
        </p:spPr>
      </p:pic>
      <p:sp>
        <p:nvSpPr>
          <p:cNvPr id="37" name="Text 17"/>
          <p:cNvSpPr/>
          <p:nvPr/>
        </p:nvSpPr>
        <p:spPr>
          <a:xfrm>
            <a:off x="6848475" y="4791075"/>
            <a:ext cx="46482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Game events, recommendations, leaderboards, and "Challenges" mode</a:t>
            </a:r>
            <a:endParaRPr lang="en-US" sz="1200" dirty="0"/>
          </a:p>
        </p:txBody>
      </p:sp>
      <p:pic>
        <p:nvPicPr>
          <p:cNvPr id="38" name="Image 18" descr="/var/folders/1y/yzhkrds14j1gm67qjvlds8tm7vvy2b/T/icon-icon-zscsf2skv-1768265540097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562725" y="5400675"/>
            <a:ext cx="190500" cy="152400"/>
          </a:xfrm>
          <a:prstGeom prst="rect">
            <a:avLst/>
          </a:prstGeom>
        </p:spPr>
      </p:pic>
      <p:sp>
        <p:nvSpPr>
          <p:cNvPr id="39" name="Text 18"/>
          <p:cNvSpPr/>
          <p:nvPr/>
        </p:nvSpPr>
        <p:spPr>
          <a:xfrm>
            <a:off x="6867525" y="5362575"/>
            <a:ext cx="46291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Cross-platform functionality with macOS for stats and inviting friends</a:t>
            </a:r>
            <a:endParaRPr lang="en-US" sz="1200" dirty="0"/>
          </a:p>
        </p:txBody>
      </p:sp>
      <p:sp>
        <p:nvSpPr>
          <p:cNvPr id="40" name="Text 19"/>
          <p:cNvSpPr/>
          <p:nvPr/>
        </p:nvSpPr>
        <p:spPr>
          <a:xfrm>
            <a:off x="11609189" y="6467475"/>
            <a:ext cx="560422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75"/>
              </a:lnSpc>
              <a:buNone/>
            </a:pPr>
            <a:r>
              <a:rPr lang="en-US" sz="1050" dirty="0">
                <a:solidFill>
                  <a:srgbClr val="888888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12 / 15</a:t>
            </a:r>
            <a:endParaRPr lang="en-US" sz="1050" dirty="0"/>
          </a:p>
        </p:txBody>
      </p:sp>
      <p:pic>
        <p:nvPicPr>
          <p:cNvPr id="41" name="Image 19" descr="/var/folders/1y/yzhkrds14j1gm67qjvlds8tm7vvy2b/T/icon-icon-3ijt1zmfx-1768265538747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71500" y="1333500"/>
            <a:ext cx="228600" cy="228600"/>
          </a:xfrm>
          <a:prstGeom prst="rect">
            <a:avLst/>
          </a:prstGeom>
        </p:spPr>
      </p:pic>
      <p:pic>
        <p:nvPicPr>
          <p:cNvPr id="42" name="Image 20" descr="/var/folders/1y/yzhkrds14j1gm67qjvlds8tm7vvy2b/T/icon-icon-1bph09v5b-1768265539411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95325" y="2562225"/>
            <a:ext cx="152400" cy="152400"/>
          </a:xfrm>
          <a:prstGeom prst="rect">
            <a:avLst/>
          </a:prstGeom>
        </p:spPr>
      </p:pic>
      <p:pic>
        <p:nvPicPr>
          <p:cNvPr id="43" name="Image 21" descr="/var/folders/1y/yzhkrds14j1gm67qjvlds8tm7vvy2b/T/icon-icon-hpq1293sa-1768265539447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95325" y="2905125"/>
            <a:ext cx="152400" cy="152400"/>
          </a:xfrm>
          <a:prstGeom prst="rect">
            <a:avLst/>
          </a:prstGeom>
        </p:spPr>
      </p:pic>
      <p:pic>
        <p:nvPicPr>
          <p:cNvPr id="44" name="Image 22" descr="/var/folders/1y/yzhkrds14j1gm67qjvlds8tm7vvy2b/T/icon-icon-nhfq5vtua-1768265539488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95325" y="3248025"/>
            <a:ext cx="152400" cy="152400"/>
          </a:xfrm>
          <a:prstGeom prst="rect">
            <a:avLst/>
          </a:prstGeom>
        </p:spPr>
      </p:pic>
      <p:pic>
        <p:nvPicPr>
          <p:cNvPr id="45" name="Image 23" descr="/var/folders/1y/yzhkrds14j1gm67qjvlds8tm7vvy2b/T/icon-icon-r9mswhju4-1768265539596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95325" y="4486275"/>
            <a:ext cx="152400" cy="152400"/>
          </a:xfrm>
          <a:prstGeom prst="rect">
            <a:avLst/>
          </a:prstGeom>
        </p:spPr>
      </p:pic>
      <p:pic>
        <p:nvPicPr>
          <p:cNvPr id="46" name="Image 24" descr="/var/folders/1y/yzhkrds14j1gm67qjvlds8tm7vvy2b/T/icon-icon-5mt1pkmhe-1768265539638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695325" y="5057775"/>
            <a:ext cx="152400" cy="152400"/>
          </a:xfrm>
          <a:prstGeom prst="rect">
            <a:avLst/>
          </a:prstGeom>
        </p:spPr>
      </p:pic>
      <p:pic>
        <p:nvPicPr>
          <p:cNvPr id="47" name="Image 25" descr="/var/folders/1y/yzhkrds14j1gm67qjvlds8tm7vvy2b/T/icon-icon-2kj7nlugn-1768265539680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95325" y="5400675"/>
            <a:ext cx="152400" cy="152400"/>
          </a:xfrm>
          <a:prstGeom prst="rect">
            <a:avLst/>
          </a:prstGeom>
        </p:spPr>
      </p:pic>
      <p:pic>
        <p:nvPicPr>
          <p:cNvPr id="48" name="Image 26" descr="/var/folders/1y/yzhkrds14j1gm67qjvlds8tm7vvy2b/T/icon-icon-4dukrfomk-1768265539012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6410325" y="1333500"/>
            <a:ext cx="285750" cy="228600"/>
          </a:xfrm>
          <a:prstGeom prst="rect">
            <a:avLst/>
          </a:prstGeom>
        </p:spPr>
      </p:pic>
      <p:pic>
        <p:nvPicPr>
          <p:cNvPr id="49" name="Image 27" descr="/var/folders/1y/yzhkrds14j1gm67qjvlds8tm7vvy2b/T/icon-icon-a0usbvzj3-1768265539825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6562725" y="2562225"/>
            <a:ext cx="152400" cy="152400"/>
          </a:xfrm>
          <a:prstGeom prst="rect">
            <a:avLst/>
          </a:prstGeom>
        </p:spPr>
      </p:pic>
      <p:pic>
        <p:nvPicPr>
          <p:cNvPr id="50" name="Image 28" descr="/var/folders/1y/yzhkrds14j1gm67qjvlds8tm7vvy2b/T/icon-icon-k9ns4e7fc-1768265539863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6562725" y="2905125"/>
            <a:ext cx="171450" cy="152400"/>
          </a:xfrm>
          <a:prstGeom prst="rect">
            <a:avLst/>
          </a:prstGeom>
        </p:spPr>
      </p:pic>
      <p:pic>
        <p:nvPicPr>
          <p:cNvPr id="51" name="Image 29" descr="/var/folders/1y/yzhkrds14j1gm67qjvlds8tm7vvy2b/T/icon-icon-x7zuv8l99-1768265539905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6562725" y="3248025"/>
            <a:ext cx="152400" cy="152400"/>
          </a:xfrm>
          <a:prstGeom prst="rect">
            <a:avLst/>
          </a:prstGeom>
        </p:spPr>
      </p:pic>
      <p:pic>
        <p:nvPicPr>
          <p:cNvPr id="52" name="Image 30" descr="/var/folders/1y/yzhkrds14j1gm67qjvlds8tm7vvy2b/T/icon-icon-7iqistyy4-1768265540013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6562725" y="4486275"/>
            <a:ext cx="190500" cy="152400"/>
          </a:xfrm>
          <a:prstGeom prst="rect">
            <a:avLst/>
          </a:prstGeom>
        </p:spPr>
      </p:pic>
      <p:pic>
        <p:nvPicPr>
          <p:cNvPr id="53" name="Image 31" descr="/var/folders/1y/yzhkrds14j1gm67qjvlds8tm7vvy2b/T/icon-icon-8i5phzoob-1768265540055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6562725" y="4829175"/>
            <a:ext cx="171450" cy="152400"/>
          </a:xfrm>
          <a:prstGeom prst="rect">
            <a:avLst/>
          </a:prstGeom>
        </p:spPr>
      </p:pic>
      <p:pic>
        <p:nvPicPr>
          <p:cNvPr id="54" name="Image 32" descr="/var/folders/1y/yzhkrds14j1gm67qjvlds8tm7vvy2b/T/icon-icon-zscsf2skv-1768265540097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6562725" y="5400675"/>
            <a:ext cx="190500" cy="1524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var/folders/1y/yzhkrds14j1gm67qjvlds8tm7vvy2b/T/icon-bg-5qtflbj4s-1768265542631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57200" y="457200"/>
            <a:ext cx="112776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600"/>
              </a:lnSpc>
              <a:buNone/>
            </a:pPr>
            <a:r>
              <a:rPr lang="en-US" sz="36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Additional App </a:t>
            </a:r>
            <a:pPr algn="l" indent="0" marL="0">
              <a:lnSpc>
                <a:spcPts val="3600"/>
              </a:lnSpc>
              <a:buNone/>
            </a:pPr>
            <a:r>
              <a:rPr lang="en-US" sz="3600" b="1" dirty="0">
                <a:solidFill>
                  <a:srgbClr val="007A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Improvements</a:t>
            </a:r>
            <a:endParaRPr lang="en-US" sz="3600" dirty="0"/>
          </a:p>
        </p:txBody>
      </p:sp>
      <p:sp>
        <p:nvSpPr>
          <p:cNvPr id="4" name="Text 1"/>
          <p:cNvSpPr/>
          <p:nvPr/>
        </p:nvSpPr>
        <p:spPr>
          <a:xfrm>
            <a:off x="457200" y="990600"/>
            <a:ext cx="11640922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spcBef>
                <a:spcPts val="600"/>
              </a:spcBef>
              <a:buNone/>
            </a:pPr>
            <a:r>
              <a:rPr lang="en-US" sz="15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Enhanced functionality across core iOS applications</a:t>
            </a:r>
            <a:endParaRPr lang="en-US" sz="1500" dirty="0"/>
          </a:p>
        </p:txBody>
      </p:sp>
      <p:pic>
        <p:nvPicPr>
          <p:cNvPr id="5" name="Image 1" descr="/var/folders/1y/yzhkrds14j1gm67qjvlds8tm7vvy2b/T/icon-bg-x9lmmgryw-1768265543901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562100"/>
            <a:ext cx="2590800" cy="226695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021556" y="1762125"/>
            <a:ext cx="745331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Notes</a:t>
            </a:r>
            <a:endParaRPr lang="en-US" sz="1800" dirty="0"/>
          </a:p>
        </p:txBody>
      </p:sp>
      <p:pic>
        <p:nvPicPr>
          <p:cNvPr id="7" name="Image 2" descr="/var/folders/1y/yzhkrds14j1gm67qjvlds8tm7vvy2b/T/icon-icon-7n5v24tus-1768265543956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425" y="2238375"/>
            <a:ext cx="114300" cy="11430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923925" y="2181225"/>
            <a:ext cx="19240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Record and transcribe calls directly into notes</a:t>
            </a:r>
            <a:endParaRPr lang="en-US" sz="1200" dirty="0"/>
          </a:p>
        </p:txBody>
      </p:sp>
      <p:pic>
        <p:nvPicPr>
          <p:cNvPr id="9" name="Image 3" descr="/var/folders/1y/yzhkrds14j1gm67qjvlds8tm7vvy2b/T/icon-icon-rxeo75onn-1768265543993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425" y="2733675"/>
            <a:ext cx="114300" cy="114300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923925" y="2676525"/>
            <a:ext cx="19240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Markdown now available as export option</a:t>
            </a:r>
            <a:endParaRPr lang="en-US" sz="1200" dirty="0"/>
          </a:p>
        </p:txBody>
      </p:sp>
      <p:pic>
        <p:nvPicPr>
          <p:cNvPr id="11" name="Image 4" descr="/var/folders/1y/yzhkrds14j1gm67qjvlds8tm7vvy2b/T/icon-bg-7958b46f7-1768265544035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05200" y="1562100"/>
            <a:ext cx="2590800" cy="2266950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4069556" y="1762125"/>
            <a:ext cx="1345883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Reminders</a:t>
            </a:r>
            <a:endParaRPr lang="en-US" sz="1800" dirty="0"/>
          </a:p>
        </p:txBody>
      </p:sp>
      <p:pic>
        <p:nvPicPr>
          <p:cNvPr id="13" name="Image 5" descr="/var/folders/1y/yzhkrds14j1gm67qjvlds8tm7vvy2b/T/icon-icon-b9xcasw1x-1768265544089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81425" y="2238375"/>
            <a:ext cx="114300" cy="114300"/>
          </a:xfrm>
          <a:prstGeom prst="rect">
            <a:avLst/>
          </a:prstGeom>
        </p:spPr>
      </p:pic>
      <p:sp>
        <p:nvSpPr>
          <p:cNvPr id="14" name="Text 6"/>
          <p:cNvSpPr/>
          <p:nvPr/>
        </p:nvSpPr>
        <p:spPr>
          <a:xfrm>
            <a:off x="3971925" y="2181225"/>
            <a:ext cx="19240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Add Reminders control to Control Center</a:t>
            </a:r>
            <a:endParaRPr lang="en-US" sz="1200" dirty="0"/>
          </a:p>
        </p:txBody>
      </p:sp>
      <p:pic>
        <p:nvPicPr>
          <p:cNvPr id="15" name="Image 6" descr="/var/folders/1y/yzhkrds14j1gm67qjvlds8tm7vvy2b/T/icon-icon-09f1v3oud-1768265544126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81425" y="2733675"/>
            <a:ext cx="114300" cy="114300"/>
          </a:xfrm>
          <a:prstGeom prst="rect">
            <a:avLst/>
          </a:prstGeom>
        </p:spPr>
      </p:pic>
      <p:sp>
        <p:nvSpPr>
          <p:cNvPr id="16" name="Text 7"/>
          <p:cNvSpPr/>
          <p:nvPr/>
        </p:nvSpPr>
        <p:spPr>
          <a:xfrm>
            <a:off x="3971925" y="2676525"/>
            <a:ext cx="19240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Quick creation of reminders from anywhere</a:t>
            </a:r>
            <a:endParaRPr lang="en-US" sz="1200" dirty="0"/>
          </a:p>
        </p:txBody>
      </p:sp>
      <p:pic>
        <p:nvPicPr>
          <p:cNvPr id="17" name="Image 7" descr="/var/folders/1y/yzhkrds14j1gm67qjvlds8tm7vvy2b/T/icon-bg-7117uq316-1768265544168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24600" y="1562100"/>
            <a:ext cx="2590800" cy="2266950"/>
          </a:xfrm>
          <a:prstGeom prst="rect">
            <a:avLst/>
          </a:prstGeom>
        </p:spPr>
      </p:pic>
      <p:sp>
        <p:nvSpPr>
          <p:cNvPr id="18" name="Text 8"/>
          <p:cNvSpPr/>
          <p:nvPr/>
        </p:nvSpPr>
        <p:spPr>
          <a:xfrm>
            <a:off x="6924675" y="1762125"/>
            <a:ext cx="72009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Files</a:t>
            </a:r>
            <a:endParaRPr lang="en-US" sz="1800" dirty="0"/>
          </a:p>
        </p:txBody>
      </p:sp>
      <p:pic>
        <p:nvPicPr>
          <p:cNvPr id="19" name="Image 8" descr="/var/folders/1y/yzhkrds14j1gm67qjvlds8tm7vvy2b/T/icon-icon-niiliwzzy-1768265544224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00825" y="2238375"/>
            <a:ext cx="114300" cy="114300"/>
          </a:xfrm>
          <a:prstGeom prst="rect">
            <a:avLst/>
          </a:prstGeom>
        </p:spPr>
      </p:pic>
      <p:sp>
        <p:nvSpPr>
          <p:cNvPr id="20" name="Text 9"/>
          <p:cNvSpPr/>
          <p:nvPr/>
        </p:nvSpPr>
        <p:spPr>
          <a:xfrm>
            <a:off x="6791325" y="2181225"/>
            <a:ext cx="19240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Folder customization with colors and icons</a:t>
            </a:r>
            <a:endParaRPr lang="en-US" sz="1200" dirty="0"/>
          </a:p>
        </p:txBody>
      </p:sp>
      <p:pic>
        <p:nvPicPr>
          <p:cNvPr id="21" name="Image 9" descr="/var/folders/1y/yzhkrds14j1gm67qjvlds8tm7vvy2b/T/icon-icon-qat0ku9m3-1768265544257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00825" y="2733675"/>
            <a:ext cx="114300" cy="114300"/>
          </a:xfrm>
          <a:prstGeom prst="rect">
            <a:avLst/>
          </a:prstGeom>
        </p:spPr>
      </p:pic>
      <p:sp>
        <p:nvSpPr>
          <p:cNvPr id="22" name="Text 10"/>
          <p:cNvSpPr/>
          <p:nvPr/>
        </p:nvSpPr>
        <p:spPr>
          <a:xfrm>
            <a:off x="6791325" y="2676525"/>
            <a:ext cx="19240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Set default apps for specific file types</a:t>
            </a:r>
            <a:endParaRPr lang="en-US" sz="1200" dirty="0"/>
          </a:p>
        </p:txBody>
      </p:sp>
      <p:pic>
        <p:nvPicPr>
          <p:cNvPr id="23" name="Image 10" descr="/var/folders/1y/yzhkrds14j1gm67qjvlds8tm7vvy2b/T/icon-icon-tsnqp65ik-1768265544297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600825" y="3228975"/>
            <a:ext cx="114300" cy="114300"/>
          </a:xfrm>
          <a:prstGeom prst="rect">
            <a:avLst/>
          </a:prstGeom>
        </p:spPr>
      </p:pic>
      <p:sp>
        <p:nvSpPr>
          <p:cNvPr id="24" name="Text 11"/>
          <p:cNvSpPr/>
          <p:nvPr/>
        </p:nvSpPr>
        <p:spPr>
          <a:xfrm>
            <a:off x="6791325" y="3171825"/>
            <a:ext cx="19240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Use audio files directly as ringtones</a:t>
            </a:r>
            <a:endParaRPr lang="en-US" sz="1200" dirty="0"/>
          </a:p>
        </p:txBody>
      </p:sp>
      <p:pic>
        <p:nvPicPr>
          <p:cNvPr id="25" name="Image 11" descr="/var/folders/1y/yzhkrds14j1gm67qjvlds8tm7vvy2b/T/icon-bg-55j6887dd-1768265544339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144000" y="1562100"/>
            <a:ext cx="2590800" cy="2266950"/>
          </a:xfrm>
          <a:prstGeom prst="rect">
            <a:avLst/>
          </a:prstGeom>
        </p:spPr>
      </p:pic>
      <p:sp>
        <p:nvSpPr>
          <p:cNvPr id="26" name="Text 12"/>
          <p:cNvSpPr/>
          <p:nvPr/>
        </p:nvSpPr>
        <p:spPr>
          <a:xfrm>
            <a:off x="9744075" y="1762125"/>
            <a:ext cx="72330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Clock</a:t>
            </a:r>
            <a:endParaRPr lang="en-US" sz="1800" dirty="0"/>
          </a:p>
        </p:txBody>
      </p:sp>
      <p:pic>
        <p:nvPicPr>
          <p:cNvPr id="27" name="Image 12" descr="/var/folders/1y/yzhkrds14j1gm67qjvlds8tm7vvy2b/T/icon-icon-74idyc012-1768265544394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420225" y="2238375"/>
            <a:ext cx="114300" cy="114300"/>
          </a:xfrm>
          <a:prstGeom prst="rect">
            <a:avLst/>
          </a:prstGeom>
        </p:spPr>
      </p:pic>
      <p:sp>
        <p:nvSpPr>
          <p:cNvPr id="28" name="Text 13"/>
          <p:cNvSpPr/>
          <p:nvPr/>
        </p:nvSpPr>
        <p:spPr>
          <a:xfrm>
            <a:off x="9610725" y="2181225"/>
            <a:ext cx="19240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Customizable alarm snooze (1-15 minutes)</a:t>
            </a:r>
            <a:endParaRPr lang="en-US" sz="1200" dirty="0"/>
          </a:p>
        </p:txBody>
      </p:sp>
      <p:pic>
        <p:nvPicPr>
          <p:cNvPr id="29" name="Image 13" descr="/var/folders/1y/yzhkrds14j1gm67qjvlds8tm7vvy2b/T/icon-icon-f9fbgfr60-1768265544431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420225" y="2733675"/>
            <a:ext cx="114300" cy="114300"/>
          </a:xfrm>
          <a:prstGeom prst="rect">
            <a:avLst/>
          </a:prstGeom>
        </p:spPr>
      </p:pic>
      <p:sp>
        <p:nvSpPr>
          <p:cNvPr id="30" name="Text 14"/>
          <p:cNvSpPr/>
          <p:nvPr/>
        </p:nvSpPr>
        <p:spPr>
          <a:xfrm>
            <a:off x="9610725" y="2676525"/>
            <a:ext cx="19240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Larger alarm stop/snooze buttons</a:t>
            </a:r>
            <a:endParaRPr lang="en-US" sz="1200" dirty="0"/>
          </a:p>
        </p:txBody>
      </p:sp>
      <p:pic>
        <p:nvPicPr>
          <p:cNvPr id="31" name="Image 14" descr="/var/folders/1y/yzhkrds14j1gm67qjvlds8tm7vvy2b/T/icon-bg-mdbpoasy0-1768265544472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57200" y="4057650"/>
            <a:ext cx="2590800" cy="2266950"/>
          </a:xfrm>
          <a:prstGeom prst="rect">
            <a:avLst/>
          </a:prstGeom>
        </p:spPr>
      </p:pic>
      <p:sp>
        <p:nvSpPr>
          <p:cNvPr id="32" name="Text 15"/>
          <p:cNvSpPr/>
          <p:nvPr/>
        </p:nvSpPr>
        <p:spPr>
          <a:xfrm>
            <a:off x="985838" y="4257675"/>
            <a:ext cx="144018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Calculator</a:t>
            </a:r>
            <a:endParaRPr lang="en-US" sz="1800" dirty="0"/>
          </a:p>
        </p:txBody>
      </p:sp>
      <p:pic>
        <p:nvPicPr>
          <p:cNvPr id="33" name="Image 15" descr="/var/folders/1y/yzhkrds14j1gm67qjvlds8tm7vvy2b/T/icon-icon-oqx15akc8-1768265544527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33425" y="4733925"/>
            <a:ext cx="114300" cy="114300"/>
          </a:xfrm>
          <a:prstGeom prst="rect">
            <a:avLst/>
          </a:prstGeom>
        </p:spPr>
      </p:pic>
      <p:sp>
        <p:nvSpPr>
          <p:cNvPr id="34" name="Text 16"/>
          <p:cNvSpPr/>
          <p:nvPr/>
        </p:nvSpPr>
        <p:spPr>
          <a:xfrm>
            <a:off x="923925" y="4676775"/>
            <a:ext cx="19240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Math Notes support for equations in 3 variables</a:t>
            </a:r>
            <a:endParaRPr lang="en-US" sz="1200" dirty="0"/>
          </a:p>
        </p:txBody>
      </p:sp>
      <p:pic>
        <p:nvPicPr>
          <p:cNvPr id="35" name="Image 16" descr="/var/folders/1y/yzhkrds14j1gm67qjvlds8tm7vvy2b/T/icon-icon-69euwr1n3-1768265544564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33425" y="5229225"/>
            <a:ext cx="114300" cy="114300"/>
          </a:xfrm>
          <a:prstGeom prst="rect">
            <a:avLst/>
          </a:prstGeom>
        </p:spPr>
      </p:pic>
      <p:sp>
        <p:nvSpPr>
          <p:cNvPr id="36" name="Text 17"/>
          <p:cNvSpPr/>
          <p:nvPr/>
        </p:nvSpPr>
        <p:spPr>
          <a:xfrm>
            <a:off x="923925" y="5172075"/>
            <a:ext cx="19240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3D graph visualization capabilities</a:t>
            </a:r>
            <a:endParaRPr lang="en-US" sz="1200" dirty="0"/>
          </a:p>
        </p:txBody>
      </p:sp>
      <p:pic>
        <p:nvPicPr>
          <p:cNvPr id="37" name="Image 17" descr="/var/folders/1y/yzhkrds14j1gm67qjvlds8tm7vvy2b/T/icon-bg-62q818mzj-1768265544605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505200" y="4057650"/>
            <a:ext cx="2590800" cy="2266950"/>
          </a:xfrm>
          <a:prstGeom prst="rect">
            <a:avLst/>
          </a:prstGeom>
        </p:spPr>
      </p:pic>
      <p:sp>
        <p:nvSpPr>
          <p:cNvPr id="38" name="Text 18"/>
          <p:cNvSpPr/>
          <p:nvPr/>
        </p:nvSpPr>
        <p:spPr>
          <a:xfrm>
            <a:off x="4105275" y="4257675"/>
            <a:ext cx="1358979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Passwords</a:t>
            </a:r>
            <a:endParaRPr lang="en-US" sz="1800" dirty="0"/>
          </a:p>
        </p:txBody>
      </p:sp>
      <p:pic>
        <p:nvPicPr>
          <p:cNvPr id="39" name="Image 18" descr="/var/folders/1y/yzhkrds14j1gm67qjvlds8tm7vvy2b/T/icon-icon-2z9y3y9ay-1768265544661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781425" y="4733925"/>
            <a:ext cx="114300" cy="114300"/>
          </a:xfrm>
          <a:prstGeom prst="rect">
            <a:avLst/>
          </a:prstGeom>
        </p:spPr>
      </p:pic>
      <p:sp>
        <p:nvSpPr>
          <p:cNvPr id="40" name="Text 19"/>
          <p:cNvSpPr/>
          <p:nvPr/>
        </p:nvSpPr>
        <p:spPr>
          <a:xfrm>
            <a:off x="3971925" y="4676775"/>
            <a:ext cx="19240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Password history with change dates</a:t>
            </a:r>
            <a:endParaRPr lang="en-US" sz="1200" dirty="0"/>
          </a:p>
        </p:txBody>
      </p:sp>
      <p:pic>
        <p:nvPicPr>
          <p:cNvPr id="41" name="Image 19" descr="/var/folders/1y/yzhkrds14j1gm67qjvlds8tm7vvy2b/T/icon-icon-6ykcs4bsr-1768265544697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781425" y="5229225"/>
            <a:ext cx="114300" cy="114300"/>
          </a:xfrm>
          <a:prstGeom prst="rect">
            <a:avLst/>
          </a:prstGeom>
        </p:spPr>
      </p:pic>
      <p:sp>
        <p:nvSpPr>
          <p:cNvPr id="42" name="Text 20"/>
          <p:cNvSpPr/>
          <p:nvPr/>
        </p:nvSpPr>
        <p:spPr>
          <a:xfrm>
            <a:off x="3971925" y="5172075"/>
            <a:ext cx="19240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Secure export to other password managers</a:t>
            </a:r>
            <a:endParaRPr lang="en-US" sz="1200" dirty="0"/>
          </a:p>
        </p:txBody>
      </p:sp>
      <p:pic>
        <p:nvPicPr>
          <p:cNvPr id="43" name="Image 20" descr="/var/folders/1y/yzhkrds14j1gm67qjvlds8tm7vvy2b/T/icon-bg-vey4tmenb-1768265544739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324600" y="4057650"/>
            <a:ext cx="2590800" cy="2266950"/>
          </a:xfrm>
          <a:prstGeom prst="rect">
            <a:avLst/>
          </a:prstGeom>
        </p:spPr>
      </p:pic>
      <p:sp>
        <p:nvSpPr>
          <p:cNvPr id="44" name="Text 21"/>
          <p:cNvSpPr/>
          <p:nvPr/>
        </p:nvSpPr>
        <p:spPr>
          <a:xfrm>
            <a:off x="6888956" y="4257675"/>
            <a:ext cx="1008126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Journal</a:t>
            </a:r>
            <a:endParaRPr lang="en-US" sz="1800" dirty="0"/>
          </a:p>
        </p:txBody>
      </p:sp>
      <p:pic>
        <p:nvPicPr>
          <p:cNvPr id="45" name="Image 21" descr="/var/folders/1y/yzhkrds14j1gm67qjvlds8tm7vvy2b/T/icon-icon-uadzweepo-1768265544794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600825" y="4733925"/>
            <a:ext cx="114300" cy="114300"/>
          </a:xfrm>
          <a:prstGeom prst="rect">
            <a:avLst/>
          </a:prstGeom>
        </p:spPr>
      </p:pic>
      <p:sp>
        <p:nvSpPr>
          <p:cNvPr id="46" name="Text 22"/>
          <p:cNvSpPr/>
          <p:nvPr/>
        </p:nvSpPr>
        <p:spPr>
          <a:xfrm>
            <a:off x="6791325" y="4676775"/>
            <a:ext cx="19240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Create multiple distinct journals</a:t>
            </a:r>
            <a:endParaRPr lang="en-US" sz="1200" dirty="0"/>
          </a:p>
        </p:txBody>
      </p:sp>
      <p:pic>
        <p:nvPicPr>
          <p:cNvPr id="47" name="Image 22" descr="/var/folders/1y/yzhkrds14j1gm67qjvlds8tm7vvy2b/T/icon-icon-ooro9ley8-1768265544830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600825" y="5229225"/>
            <a:ext cx="114300" cy="114300"/>
          </a:xfrm>
          <a:prstGeom prst="rect">
            <a:avLst/>
          </a:prstGeom>
        </p:spPr>
      </p:pic>
      <p:sp>
        <p:nvSpPr>
          <p:cNvPr id="48" name="Text 23"/>
          <p:cNvSpPr/>
          <p:nvPr/>
        </p:nvSpPr>
        <p:spPr>
          <a:xfrm>
            <a:off x="6791325" y="5172075"/>
            <a:ext cx="19240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Organize entries across different journals</a:t>
            </a:r>
            <a:endParaRPr lang="en-US" sz="1200" dirty="0"/>
          </a:p>
        </p:txBody>
      </p:sp>
      <p:pic>
        <p:nvPicPr>
          <p:cNvPr id="49" name="Image 23" descr="/var/folders/1y/yzhkrds14j1gm67qjvlds8tm7vvy2b/T/icon-bg-fj7a4ef7a-1768265544872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9144000" y="4057650"/>
            <a:ext cx="2590800" cy="2266950"/>
          </a:xfrm>
          <a:prstGeom prst="rect">
            <a:avLst/>
          </a:prstGeom>
        </p:spPr>
      </p:pic>
      <p:sp>
        <p:nvSpPr>
          <p:cNvPr id="50" name="Text 24"/>
          <p:cNvSpPr/>
          <p:nvPr/>
        </p:nvSpPr>
        <p:spPr>
          <a:xfrm>
            <a:off x="9672638" y="4257675"/>
            <a:ext cx="152762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Preview App</a:t>
            </a:r>
            <a:endParaRPr lang="en-US" sz="1800" dirty="0"/>
          </a:p>
        </p:txBody>
      </p:sp>
      <p:pic>
        <p:nvPicPr>
          <p:cNvPr id="51" name="Image 24" descr="/var/folders/1y/yzhkrds14j1gm67qjvlds8tm7vvy2b/T/icon-icon-6o9xowiix-1768265544928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9420225" y="4733925"/>
            <a:ext cx="114300" cy="114300"/>
          </a:xfrm>
          <a:prstGeom prst="rect">
            <a:avLst/>
          </a:prstGeom>
        </p:spPr>
      </p:pic>
      <p:sp>
        <p:nvSpPr>
          <p:cNvPr id="52" name="Text 25"/>
          <p:cNvSpPr/>
          <p:nvPr/>
        </p:nvSpPr>
        <p:spPr>
          <a:xfrm>
            <a:off x="9610725" y="4676775"/>
            <a:ext cx="19240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Mac Preview now on iPhone and iPad</a:t>
            </a:r>
            <a:endParaRPr lang="en-US" sz="1200" dirty="0"/>
          </a:p>
        </p:txBody>
      </p:sp>
      <p:pic>
        <p:nvPicPr>
          <p:cNvPr id="53" name="Image 25" descr="/var/folders/1y/yzhkrds14j1gm67qjvlds8tm7vvy2b/T/icon-icon-l4ypejd9a-1768265544964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9420225" y="5229225"/>
            <a:ext cx="114300" cy="114300"/>
          </a:xfrm>
          <a:prstGeom prst="rect">
            <a:avLst/>
          </a:prstGeom>
        </p:spPr>
      </p:pic>
      <p:sp>
        <p:nvSpPr>
          <p:cNvPr id="54" name="Text 26"/>
          <p:cNvSpPr/>
          <p:nvPr/>
        </p:nvSpPr>
        <p:spPr>
          <a:xfrm>
            <a:off x="9610725" y="5172075"/>
            <a:ext cx="19240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PDF viewing, creation and annotation</a:t>
            </a:r>
            <a:endParaRPr lang="en-US" sz="1200" dirty="0"/>
          </a:p>
        </p:txBody>
      </p:sp>
      <p:pic>
        <p:nvPicPr>
          <p:cNvPr id="55" name="Image 26" descr="/var/folders/1y/yzhkrds14j1gm67qjvlds8tm7vvy2b/T/icon-icon-720xfb8qt-1768265545006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9420225" y="5724525"/>
            <a:ext cx="114300" cy="114300"/>
          </a:xfrm>
          <a:prstGeom prst="rect">
            <a:avLst/>
          </a:prstGeom>
        </p:spPr>
      </p:pic>
      <p:sp>
        <p:nvSpPr>
          <p:cNvPr id="56" name="Text 27"/>
          <p:cNvSpPr/>
          <p:nvPr/>
        </p:nvSpPr>
        <p:spPr>
          <a:xfrm>
            <a:off x="9610725" y="5667375"/>
            <a:ext cx="19240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Image editing tools (crop, flip, rotate)</a:t>
            </a:r>
            <a:endParaRPr lang="en-US" sz="1200" dirty="0"/>
          </a:p>
        </p:txBody>
      </p:sp>
      <p:sp>
        <p:nvSpPr>
          <p:cNvPr id="57" name="Text 28"/>
          <p:cNvSpPr/>
          <p:nvPr/>
        </p:nvSpPr>
        <p:spPr>
          <a:xfrm>
            <a:off x="11606064" y="6467475"/>
            <a:ext cx="562923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75"/>
              </a:lnSpc>
              <a:buNone/>
            </a:pPr>
            <a:r>
              <a:rPr lang="en-US" sz="1050" dirty="0">
                <a:solidFill>
                  <a:srgbClr val="888888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13 / 15</a:t>
            </a:r>
            <a:endParaRPr lang="en-US" sz="1050" dirty="0"/>
          </a:p>
        </p:txBody>
      </p:sp>
      <p:pic>
        <p:nvPicPr>
          <p:cNvPr id="58" name="Image 27" descr="/var/folders/1y/yzhkrds14j1gm67qjvlds8tm7vvy2b/T/icon-icon-53og3ccus-1768265542830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657225" y="1771650"/>
            <a:ext cx="250031" cy="285750"/>
          </a:xfrm>
          <a:prstGeom prst="rect">
            <a:avLst/>
          </a:prstGeom>
        </p:spPr>
      </p:pic>
      <p:pic>
        <p:nvPicPr>
          <p:cNvPr id="59" name="Image 28" descr="/var/folders/1y/yzhkrds14j1gm67qjvlds8tm7vvy2b/T/icon-icon-7n5v24tus-1768265543956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733425" y="2238375"/>
            <a:ext cx="114300" cy="114300"/>
          </a:xfrm>
          <a:prstGeom prst="rect">
            <a:avLst/>
          </a:prstGeom>
        </p:spPr>
      </p:pic>
      <p:pic>
        <p:nvPicPr>
          <p:cNvPr id="60" name="Image 29" descr="/var/folders/1y/yzhkrds14j1gm67qjvlds8tm7vvy2b/T/icon-icon-rxeo75onn-1768265543993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733425" y="2733675"/>
            <a:ext cx="114300" cy="114300"/>
          </a:xfrm>
          <a:prstGeom prst="rect">
            <a:avLst/>
          </a:prstGeom>
        </p:spPr>
      </p:pic>
      <p:pic>
        <p:nvPicPr>
          <p:cNvPr id="61" name="Image 30" descr="/var/folders/1y/yzhkrds14j1gm67qjvlds8tm7vvy2b/T/icon-icon-6eke758v3-1768265542950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705225" y="1771650"/>
            <a:ext cx="250031" cy="285750"/>
          </a:xfrm>
          <a:prstGeom prst="rect">
            <a:avLst/>
          </a:prstGeom>
        </p:spPr>
      </p:pic>
      <p:pic>
        <p:nvPicPr>
          <p:cNvPr id="62" name="Image 31" descr="/var/folders/1y/yzhkrds14j1gm67qjvlds8tm7vvy2b/T/icon-icon-b9xcasw1x-1768265544089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3781425" y="2238375"/>
            <a:ext cx="114300" cy="114300"/>
          </a:xfrm>
          <a:prstGeom prst="rect">
            <a:avLst/>
          </a:prstGeom>
        </p:spPr>
      </p:pic>
      <p:pic>
        <p:nvPicPr>
          <p:cNvPr id="63" name="Image 32" descr="/var/folders/1y/yzhkrds14j1gm67qjvlds8tm7vvy2b/T/icon-icon-09f1v3oud-1768265544126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3781425" y="2733675"/>
            <a:ext cx="114300" cy="114300"/>
          </a:xfrm>
          <a:prstGeom prst="rect">
            <a:avLst/>
          </a:prstGeom>
        </p:spPr>
      </p:pic>
      <p:pic>
        <p:nvPicPr>
          <p:cNvPr id="64" name="Image 33" descr="/var/folders/1y/yzhkrds14j1gm67qjvlds8tm7vvy2b/T/icon-icon-3v3rlagns-1768265543075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6524625" y="1771650"/>
            <a:ext cx="285750" cy="285750"/>
          </a:xfrm>
          <a:prstGeom prst="rect">
            <a:avLst/>
          </a:prstGeom>
        </p:spPr>
      </p:pic>
      <p:pic>
        <p:nvPicPr>
          <p:cNvPr id="65" name="Image 34" descr="/var/folders/1y/yzhkrds14j1gm67qjvlds8tm7vvy2b/T/icon-icon-niiliwzzy-1768265544224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600825" y="2238375"/>
            <a:ext cx="114300" cy="114300"/>
          </a:xfrm>
          <a:prstGeom prst="rect">
            <a:avLst/>
          </a:prstGeom>
        </p:spPr>
      </p:pic>
      <p:pic>
        <p:nvPicPr>
          <p:cNvPr id="66" name="Image 35" descr="/var/folders/1y/yzhkrds14j1gm67qjvlds8tm7vvy2b/T/icon-icon-qat0ku9m3-1768265544257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6600825" y="2733675"/>
            <a:ext cx="114300" cy="114300"/>
          </a:xfrm>
          <a:prstGeom prst="rect">
            <a:avLst/>
          </a:prstGeom>
        </p:spPr>
      </p:pic>
      <p:pic>
        <p:nvPicPr>
          <p:cNvPr id="67" name="Image 36" descr="/var/folders/1y/yzhkrds14j1gm67qjvlds8tm7vvy2b/T/icon-icon-tsnqp65ik-1768265544297.png">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6600825" y="3228975"/>
            <a:ext cx="114300" cy="114300"/>
          </a:xfrm>
          <a:prstGeom prst="rect">
            <a:avLst/>
          </a:prstGeom>
        </p:spPr>
      </p:pic>
      <p:pic>
        <p:nvPicPr>
          <p:cNvPr id="68" name="Image 37" descr="/var/folders/1y/yzhkrds14j1gm67qjvlds8tm7vvy2b/T/icon-icon-w5jxqljnw-1768265543242.png">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9344025" y="1771650"/>
            <a:ext cx="285750" cy="285750"/>
          </a:xfrm>
          <a:prstGeom prst="rect">
            <a:avLst/>
          </a:prstGeom>
        </p:spPr>
      </p:pic>
      <p:pic>
        <p:nvPicPr>
          <p:cNvPr id="69" name="Image 38" descr="/var/folders/1y/yzhkrds14j1gm67qjvlds8tm7vvy2b/T/icon-icon-74idyc012-1768265544394.png">    </p:cNvPr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9420225" y="2238375"/>
            <a:ext cx="114300" cy="114300"/>
          </a:xfrm>
          <a:prstGeom prst="rect">
            <a:avLst/>
          </a:prstGeom>
        </p:spPr>
      </p:pic>
      <p:pic>
        <p:nvPicPr>
          <p:cNvPr id="70" name="Image 39" descr="/var/folders/1y/yzhkrds14j1gm67qjvlds8tm7vvy2b/T/icon-icon-f9fbgfr60-1768265544431.png">    </p:cNvPr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9420225" y="2733675"/>
            <a:ext cx="114300" cy="114300"/>
          </a:xfrm>
          <a:prstGeom prst="rect">
            <a:avLst/>
          </a:prstGeom>
        </p:spPr>
      </p:pic>
      <p:pic>
        <p:nvPicPr>
          <p:cNvPr id="71" name="Image 40" descr="/var/folders/1y/yzhkrds14j1gm67qjvlds8tm7vvy2b/T/icon-icon-kyfcbp1vs-1768265543368.png">    </p:cNvPr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657225" y="4267200"/>
            <a:ext cx="214313" cy="285750"/>
          </a:xfrm>
          <a:prstGeom prst="rect">
            <a:avLst/>
          </a:prstGeom>
        </p:spPr>
      </p:pic>
      <p:pic>
        <p:nvPicPr>
          <p:cNvPr id="72" name="Image 41" descr="/var/folders/1y/yzhkrds14j1gm67qjvlds8tm7vvy2b/T/icon-icon-oqx15akc8-1768265544527.png">    </p:cNvPr>
          <p:cNvPicPr>
            <a:picLocks noChangeAspect="1"/>
          </p:cNvPicPr>
          <p:nvPr/>
        </p:nvPicPr>
        <p:blipFill>
          <a:blip r:embed="rId42"/>
          <a:stretch>
            <a:fillRect/>
          </a:stretch>
        </p:blipFill>
        <p:spPr>
          <a:xfrm>
            <a:off x="733425" y="4733925"/>
            <a:ext cx="114300" cy="114300"/>
          </a:xfrm>
          <a:prstGeom prst="rect">
            <a:avLst/>
          </a:prstGeom>
        </p:spPr>
      </p:pic>
      <p:pic>
        <p:nvPicPr>
          <p:cNvPr id="73" name="Image 42" descr="/var/folders/1y/yzhkrds14j1gm67qjvlds8tm7vvy2b/T/icon-icon-69euwr1n3-1768265544564.png">    </p:cNvPr>
          <p:cNvPicPr>
            <a:picLocks noChangeAspect="1"/>
          </p:cNvPicPr>
          <p:nvPr/>
        </p:nvPicPr>
        <p:blipFill>
          <a:blip r:embed="rId43"/>
          <a:stretch>
            <a:fillRect/>
          </a:stretch>
        </p:blipFill>
        <p:spPr>
          <a:xfrm>
            <a:off x="733425" y="5229225"/>
            <a:ext cx="114300" cy="114300"/>
          </a:xfrm>
          <a:prstGeom prst="rect">
            <a:avLst/>
          </a:prstGeom>
        </p:spPr>
      </p:pic>
      <p:pic>
        <p:nvPicPr>
          <p:cNvPr id="74" name="Image 43" descr="/var/folders/1y/yzhkrds14j1gm67qjvlds8tm7vvy2b/T/icon-icon-pyj7hbebt-1768265543494.png">    </p:cNvPr>
          <p:cNvPicPr>
            <a:picLocks noChangeAspect="1"/>
          </p:cNvPicPr>
          <p:nvPr/>
        </p:nvPicPr>
        <p:blipFill>
          <a:blip r:embed="rId44"/>
          <a:stretch>
            <a:fillRect/>
          </a:stretch>
        </p:blipFill>
        <p:spPr>
          <a:xfrm>
            <a:off x="3705225" y="4267200"/>
            <a:ext cx="285750" cy="285750"/>
          </a:xfrm>
          <a:prstGeom prst="rect">
            <a:avLst/>
          </a:prstGeom>
        </p:spPr>
      </p:pic>
      <p:pic>
        <p:nvPicPr>
          <p:cNvPr id="75" name="Image 44" descr="/var/folders/1y/yzhkrds14j1gm67qjvlds8tm7vvy2b/T/icon-icon-2z9y3y9ay-1768265544661.png">    </p:cNvPr>
          <p:cNvPicPr>
            <a:picLocks noChangeAspect="1"/>
          </p:cNvPicPr>
          <p:nvPr/>
        </p:nvPicPr>
        <p:blipFill>
          <a:blip r:embed="rId45"/>
          <a:stretch>
            <a:fillRect/>
          </a:stretch>
        </p:blipFill>
        <p:spPr>
          <a:xfrm>
            <a:off x="3781425" y="4733925"/>
            <a:ext cx="114300" cy="114300"/>
          </a:xfrm>
          <a:prstGeom prst="rect">
            <a:avLst/>
          </a:prstGeom>
        </p:spPr>
      </p:pic>
      <p:pic>
        <p:nvPicPr>
          <p:cNvPr id="76" name="Image 45" descr="/var/folders/1y/yzhkrds14j1gm67qjvlds8tm7vvy2b/T/icon-icon-6ykcs4bsr-1768265544697.png">    </p:cNvPr>
          <p:cNvPicPr>
            <a:picLocks noChangeAspect="1"/>
          </p:cNvPicPr>
          <p:nvPr/>
        </p:nvPicPr>
        <p:blipFill>
          <a:blip r:embed="rId46"/>
          <a:stretch>
            <a:fillRect/>
          </a:stretch>
        </p:blipFill>
        <p:spPr>
          <a:xfrm>
            <a:off x="3781425" y="5229225"/>
            <a:ext cx="114300" cy="114300"/>
          </a:xfrm>
          <a:prstGeom prst="rect">
            <a:avLst/>
          </a:prstGeom>
        </p:spPr>
      </p:pic>
      <p:pic>
        <p:nvPicPr>
          <p:cNvPr id="77" name="Image 46" descr="/var/folders/1y/yzhkrds14j1gm67qjvlds8tm7vvy2b/T/icon-icon-usuzni1sd-1768265543616.png">    </p:cNvPr>
          <p:cNvPicPr>
            <a:picLocks noChangeAspect="1"/>
          </p:cNvPicPr>
          <p:nvPr/>
        </p:nvPicPr>
        <p:blipFill>
          <a:blip r:embed="rId47"/>
          <a:stretch>
            <a:fillRect/>
          </a:stretch>
        </p:blipFill>
        <p:spPr>
          <a:xfrm>
            <a:off x="6524625" y="4267200"/>
            <a:ext cx="250031" cy="285750"/>
          </a:xfrm>
          <a:prstGeom prst="rect">
            <a:avLst/>
          </a:prstGeom>
        </p:spPr>
      </p:pic>
      <p:pic>
        <p:nvPicPr>
          <p:cNvPr id="78" name="Image 47" descr="/var/folders/1y/yzhkrds14j1gm67qjvlds8tm7vvy2b/T/icon-icon-uadzweepo-1768265544794.png">    </p:cNvPr>
          <p:cNvPicPr>
            <a:picLocks noChangeAspect="1"/>
          </p:cNvPicPr>
          <p:nvPr/>
        </p:nvPicPr>
        <p:blipFill>
          <a:blip r:embed="rId48"/>
          <a:stretch>
            <a:fillRect/>
          </a:stretch>
        </p:blipFill>
        <p:spPr>
          <a:xfrm>
            <a:off x="6600825" y="4733925"/>
            <a:ext cx="114300" cy="114300"/>
          </a:xfrm>
          <a:prstGeom prst="rect">
            <a:avLst/>
          </a:prstGeom>
        </p:spPr>
      </p:pic>
      <p:pic>
        <p:nvPicPr>
          <p:cNvPr id="79" name="Image 48" descr="/var/folders/1y/yzhkrds14j1gm67qjvlds8tm7vvy2b/T/icon-icon-ooro9ley8-1768265544830.png">    </p:cNvPr>
          <p:cNvPicPr>
            <a:picLocks noChangeAspect="1"/>
          </p:cNvPicPr>
          <p:nvPr/>
        </p:nvPicPr>
        <p:blipFill>
          <a:blip r:embed="rId49"/>
          <a:stretch>
            <a:fillRect/>
          </a:stretch>
        </p:blipFill>
        <p:spPr>
          <a:xfrm>
            <a:off x="6600825" y="5229225"/>
            <a:ext cx="114300" cy="114300"/>
          </a:xfrm>
          <a:prstGeom prst="rect">
            <a:avLst/>
          </a:prstGeom>
        </p:spPr>
      </p:pic>
      <p:pic>
        <p:nvPicPr>
          <p:cNvPr id="80" name="Image 49" descr="/var/folders/1y/yzhkrds14j1gm67qjvlds8tm7vvy2b/T/icon-icon-vcl5m9db9-1768265543734.png">    </p:cNvPr>
          <p:cNvPicPr>
            <a:picLocks noChangeAspect="1"/>
          </p:cNvPicPr>
          <p:nvPr/>
        </p:nvPicPr>
        <p:blipFill>
          <a:blip r:embed="rId50"/>
          <a:stretch>
            <a:fillRect/>
          </a:stretch>
        </p:blipFill>
        <p:spPr>
          <a:xfrm>
            <a:off x="9344025" y="4267200"/>
            <a:ext cx="214313" cy="285750"/>
          </a:xfrm>
          <a:prstGeom prst="rect">
            <a:avLst/>
          </a:prstGeom>
        </p:spPr>
      </p:pic>
      <p:pic>
        <p:nvPicPr>
          <p:cNvPr id="81" name="Image 50" descr="/var/folders/1y/yzhkrds14j1gm67qjvlds8tm7vvy2b/T/icon-icon-6o9xowiix-1768265544928.png">    </p:cNvPr>
          <p:cNvPicPr>
            <a:picLocks noChangeAspect="1"/>
          </p:cNvPicPr>
          <p:nvPr/>
        </p:nvPicPr>
        <p:blipFill>
          <a:blip r:embed="rId51"/>
          <a:stretch>
            <a:fillRect/>
          </a:stretch>
        </p:blipFill>
        <p:spPr>
          <a:xfrm>
            <a:off x="9420225" y="4733925"/>
            <a:ext cx="114300" cy="114300"/>
          </a:xfrm>
          <a:prstGeom prst="rect">
            <a:avLst/>
          </a:prstGeom>
        </p:spPr>
      </p:pic>
      <p:pic>
        <p:nvPicPr>
          <p:cNvPr id="82" name="Image 51" descr="/var/folders/1y/yzhkrds14j1gm67qjvlds8tm7vvy2b/T/icon-icon-l4ypejd9a-1768265544964.png">    </p:cNvPr>
          <p:cNvPicPr>
            <a:picLocks noChangeAspect="1"/>
          </p:cNvPicPr>
          <p:nvPr/>
        </p:nvPicPr>
        <p:blipFill>
          <a:blip r:embed="rId52"/>
          <a:stretch>
            <a:fillRect/>
          </a:stretch>
        </p:blipFill>
        <p:spPr>
          <a:xfrm>
            <a:off x="9420225" y="5229225"/>
            <a:ext cx="114300" cy="114300"/>
          </a:xfrm>
          <a:prstGeom prst="rect">
            <a:avLst/>
          </a:prstGeom>
        </p:spPr>
      </p:pic>
      <p:pic>
        <p:nvPicPr>
          <p:cNvPr id="83" name="Image 52" descr="/var/folders/1y/yzhkrds14j1gm67qjvlds8tm7vvy2b/T/icon-icon-720xfb8qt-1768265545006.png">    </p:cNvPr>
          <p:cNvPicPr>
            <a:picLocks noChangeAspect="1"/>
          </p:cNvPicPr>
          <p:nvPr/>
        </p:nvPicPr>
        <p:blipFill>
          <a:blip r:embed="rId53"/>
          <a:stretch>
            <a:fillRect/>
          </a:stretch>
        </p:blipFill>
        <p:spPr>
          <a:xfrm>
            <a:off x="9420225" y="5724525"/>
            <a:ext cx="114300" cy="1143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var/folders/1y/yzhkrds14j1gm67qjvlds8tm7vvy2b/T/icon-bg-uv0sj0vcv-1768265547808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768667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57200" y="457200"/>
            <a:ext cx="112776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600"/>
              </a:lnSpc>
              <a:buNone/>
            </a:pPr>
            <a:r>
              <a:rPr lang="en-US" sz="36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Release </a:t>
            </a:r>
            <a:pPr algn="l" indent="0" marL="0">
              <a:lnSpc>
                <a:spcPts val="3600"/>
              </a:lnSpc>
              <a:buNone/>
            </a:pPr>
            <a:r>
              <a:rPr lang="en-US" sz="3600" b="1" dirty="0">
                <a:solidFill>
                  <a:srgbClr val="007A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Timeline</a:t>
            </a:r>
            <a:endParaRPr lang="en-US" sz="3600" dirty="0"/>
          </a:p>
        </p:txBody>
      </p:sp>
      <p:pic>
        <p:nvPicPr>
          <p:cNvPr id="4" name="Image 1" descr="/var/folders/1y/yzhkrds14j1gm67qjvlds8tm7vvy2b/T/icon-svg-88x9qtkjx-1768265548191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143000"/>
            <a:ext cx="10477500" cy="1714500"/>
          </a:xfrm>
          <a:prstGeom prst="rect">
            <a:avLst/>
          </a:prstGeom>
        </p:spPr>
      </p:pic>
      <p:pic>
        <p:nvPicPr>
          <p:cNvPr id="5" name="Image 2" descr="/var/folders/1y/yzhkrds14j1gm67qjvlds8tm7vvy2b/T/icon-bg-1x8eidw4i-1768265548254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3886200"/>
            <a:ext cx="3555950" cy="2190750"/>
          </a:xfrm>
          <a:prstGeom prst="rect">
            <a:avLst/>
          </a:prstGeom>
        </p:spPr>
      </p:pic>
      <p:pic>
        <p:nvPicPr>
          <p:cNvPr id="6" name="Image 3" descr="/var/folders/1y/yzhkrds14j1gm67qjvlds8tm7vvy2b/T/icon-bg-icon-bf60p09o7-1768265548306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325" y="4124325"/>
            <a:ext cx="457200" cy="457200"/>
          </a:xfrm>
          <a:prstGeom prst="rect">
            <a:avLst/>
          </a:prstGeom>
        </p:spPr>
      </p:pic>
      <p:sp>
        <p:nvSpPr>
          <p:cNvPr id="7" name="Text 1"/>
          <p:cNvSpPr/>
          <p:nvPr/>
        </p:nvSpPr>
        <p:spPr>
          <a:xfrm>
            <a:off x="1304925" y="4200525"/>
            <a:ext cx="1840837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Announcement</a:t>
            </a:r>
            <a:endParaRPr lang="en-US" sz="1800" dirty="0"/>
          </a:p>
        </p:txBody>
      </p:sp>
      <p:sp>
        <p:nvSpPr>
          <p:cNvPr id="8" name="Text 2"/>
          <p:cNvSpPr/>
          <p:nvPr/>
        </p:nvSpPr>
        <p:spPr>
          <a:xfrm>
            <a:off x="695325" y="4733925"/>
            <a:ext cx="3264866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spcAft>
                <a:spcPts val="600"/>
              </a:spcAft>
              <a:buNone/>
            </a:pPr>
            <a:r>
              <a:rPr lang="en-US" sz="1350" b="1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June 9, 2025</a:t>
            </a:r>
            <a:endParaRPr lang="en-US" sz="1350" dirty="0"/>
          </a:p>
        </p:txBody>
      </p:sp>
      <p:sp>
        <p:nvSpPr>
          <p:cNvPr id="9" name="Text 3"/>
          <p:cNvSpPr/>
          <p:nvPr/>
        </p:nvSpPr>
        <p:spPr>
          <a:xfrm>
            <a:off x="695325" y="5076825"/>
            <a:ext cx="30797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Officially unveiled at Apple's Worldwide Developers Conference (WWDC)</a:t>
            </a:r>
            <a:endParaRPr lang="en-US" sz="1200" dirty="0"/>
          </a:p>
        </p:txBody>
      </p:sp>
      <p:sp>
        <p:nvSpPr>
          <p:cNvPr id="10" name="Text 4"/>
          <p:cNvSpPr/>
          <p:nvPr/>
        </p:nvSpPr>
        <p:spPr>
          <a:xfrm>
            <a:off x="695325" y="5610225"/>
            <a:ext cx="3450032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spcBef>
                <a:spcPts val="600"/>
              </a:spcBef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Developer beta immediately available</a:t>
            </a:r>
            <a:endParaRPr lang="en-US" sz="1200" dirty="0"/>
          </a:p>
        </p:txBody>
      </p:sp>
      <p:pic>
        <p:nvPicPr>
          <p:cNvPr id="11" name="Image 4" descr="/var/folders/1y/yzhkrds14j1gm67qjvlds8tm7vvy2b/T/icon-bg-ysef7c95y-1768265548338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7950" y="3886200"/>
            <a:ext cx="3555950" cy="2190750"/>
          </a:xfrm>
          <a:prstGeom prst="rect">
            <a:avLst/>
          </a:prstGeom>
        </p:spPr>
      </p:pic>
      <p:pic>
        <p:nvPicPr>
          <p:cNvPr id="12" name="Image 5" descr="/var/folders/1y/yzhkrds14j1gm67qjvlds8tm7vvy2b/T/icon-bg-icon-x27d0kutn-1768265548390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56075" y="4124325"/>
            <a:ext cx="457200" cy="457200"/>
          </a:xfrm>
          <a:prstGeom prst="rect">
            <a:avLst/>
          </a:prstGeom>
        </p:spPr>
      </p:pic>
      <p:sp>
        <p:nvSpPr>
          <p:cNvPr id="13" name="Text 5"/>
          <p:cNvSpPr/>
          <p:nvPr/>
        </p:nvSpPr>
        <p:spPr>
          <a:xfrm>
            <a:off x="5165675" y="4200525"/>
            <a:ext cx="152762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Public Beta</a:t>
            </a:r>
            <a:endParaRPr lang="en-US" sz="1800" dirty="0"/>
          </a:p>
        </p:txBody>
      </p:sp>
      <p:sp>
        <p:nvSpPr>
          <p:cNvPr id="14" name="Text 6"/>
          <p:cNvSpPr/>
          <p:nvPr/>
        </p:nvSpPr>
        <p:spPr>
          <a:xfrm>
            <a:off x="4556075" y="4733925"/>
            <a:ext cx="3253294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spcAft>
                <a:spcPts val="600"/>
              </a:spcAft>
              <a:buNone/>
            </a:pPr>
            <a:r>
              <a:rPr lang="en-US" sz="1350" b="1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July 2025</a:t>
            </a:r>
            <a:endParaRPr lang="en-US" sz="1350" dirty="0"/>
          </a:p>
        </p:txBody>
      </p:sp>
      <p:sp>
        <p:nvSpPr>
          <p:cNvPr id="15" name="Text 7"/>
          <p:cNvSpPr/>
          <p:nvPr/>
        </p:nvSpPr>
        <p:spPr>
          <a:xfrm>
            <a:off x="4556075" y="5076825"/>
            <a:ext cx="30797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Available to members of Apple's Beta Software Program</a:t>
            </a:r>
            <a:endParaRPr lang="en-US" sz="1200" dirty="0"/>
          </a:p>
        </p:txBody>
      </p:sp>
      <p:sp>
        <p:nvSpPr>
          <p:cNvPr id="16" name="Text 8"/>
          <p:cNvSpPr/>
          <p:nvPr/>
        </p:nvSpPr>
        <p:spPr>
          <a:xfrm>
            <a:off x="4556075" y="5610225"/>
            <a:ext cx="3560583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spcBef>
                <a:spcPts val="600"/>
              </a:spcBef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Opportunity for early testing and feedback</a:t>
            </a:r>
            <a:endParaRPr lang="en-US" sz="1200" dirty="0"/>
          </a:p>
        </p:txBody>
      </p:sp>
      <p:pic>
        <p:nvPicPr>
          <p:cNvPr id="17" name="Image 6" descr="/var/folders/1y/yzhkrds14j1gm67qjvlds8tm7vvy2b/T/icon-bg-pe1700brp-1768265548424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78701" y="3886200"/>
            <a:ext cx="3556099" cy="2190750"/>
          </a:xfrm>
          <a:prstGeom prst="rect">
            <a:avLst/>
          </a:prstGeom>
        </p:spPr>
      </p:pic>
      <p:pic>
        <p:nvPicPr>
          <p:cNvPr id="18" name="Image 7" descr="/var/folders/1y/yzhkrds14j1gm67qjvlds8tm7vvy2b/T/icon-bg-icon-hfav68qtl-1768265548481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16826" y="4124325"/>
            <a:ext cx="457200" cy="457200"/>
          </a:xfrm>
          <a:prstGeom prst="rect">
            <a:avLst/>
          </a:prstGeom>
        </p:spPr>
      </p:pic>
      <p:sp>
        <p:nvSpPr>
          <p:cNvPr id="19" name="Text 9"/>
          <p:cNvSpPr/>
          <p:nvPr/>
        </p:nvSpPr>
        <p:spPr>
          <a:xfrm>
            <a:off x="9026426" y="4200525"/>
            <a:ext cx="1944243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Public Release</a:t>
            </a:r>
            <a:endParaRPr lang="en-US" sz="1800" dirty="0"/>
          </a:p>
        </p:txBody>
      </p:sp>
      <p:sp>
        <p:nvSpPr>
          <p:cNvPr id="20" name="Text 10"/>
          <p:cNvSpPr/>
          <p:nvPr/>
        </p:nvSpPr>
        <p:spPr>
          <a:xfrm>
            <a:off x="8416826" y="4733925"/>
            <a:ext cx="3357598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spcAft>
                <a:spcPts val="600"/>
              </a:spcAft>
              <a:buNone/>
            </a:pPr>
            <a:r>
              <a:rPr lang="en-US" sz="1350" b="1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Mid-September 2025</a:t>
            </a:r>
            <a:endParaRPr lang="en-US" sz="1350" dirty="0"/>
          </a:p>
        </p:txBody>
      </p:sp>
      <p:sp>
        <p:nvSpPr>
          <p:cNvPr id="21" name="Text 11"/>
          <p:cNvSpPr/>
          <p:nvPr/>
        </p:nvSpPr>
        <p:spPr>
          <a:xfrm>
            <a:off x="8416826" y="5076825"/>
            <a:ext cx="3695957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Final stable version available to all users</a:t>
            </a:r>
            <a:endParaRPr lang="en-US" sz="1200" dirty="0"/>
          </a:p>
        </p:txBody>
      </p:sp>
      <p:sp>
        <p:nvSpPr>
          <p:cNvPr id="22" name="Text 12"/>
          <p:cNvSpPr/>
          <p:nvPr/>
        </p:nvSpPr>
        <p:spPr>
          <a:xfrm>
            <a:off x="8416826" y="5381625"/>
            <a:ext cx="3695957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spcBef>
                <a:spcPts val="600"/>
              </a:spcBef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Free software update for compatible devices</a:t>
            </a:r>
            <a:endParaRPr lang="en-US" sz="1200" dirty="0"/>
          </a:p>
        </p:txBody>
      </p:sp>
      <p:pic>
        <p:nvPicPr>
          <p:cNvPr id="23" name="Image 8" descr="/var/folders/1y/yzhkrds14j1gm67qjvlds8tm7vvy2b/T/icon-bg-66frq0hxv-1768265548518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7200" y="6457950"/>
            <a:ext cx="11277600" cy="771525"/>
          </a:xfrm>
          <a:prstGeom prst="rect">
            <a:avLst/>
          </a:prstGeom>
        </p:spPr>
      </p:pic>
      <p:sp>
        <p:nvSpPr>
          <p:cNvPr id="24" name="Text 13"/>
          <p:cNvSpPr/>
          <p:nvPr/>
        </p:nvSpPr>
        <p:spPr>
          <a:xfrm>
            <a:off x="1076325" y="6696075"/>
            <a:ext cx="11090491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iOS 26 marks the beginning of Apple's new year-based naming convention, with "26" representing the 2025-2026 release season.</a:t>
            </a:r>
            <a:endParaRPr lang="en-US" sz="1350" dirty="0"/>
          </a:p>
        </p:txBody>
      </p:sp>
      <p:sp>
        <p:nvSpPr>
          <p:cNvPr id="25" name="Text 14"/>
          <p:cNvSpPr/>
          <p:nvPr/>
        </p:nvSpPr>
        <p:spPr>
          <a:xfrm>
            <a:off x="11603831" y="7296150"/>
            <a:ext cx="564709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75"/>
              </a:lnSpc>
              <a:buNone/>
            </a:pPr>
            <a:r>
              <a:rPr lang="en-US" sz="1050" dirty="0">
                <a:solidFill>
                  <a:srgbClr val="888888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14 / 15</a:t>
            </a:r>
            <a:endParaRPr lang="en-US" sz="1050" dirty="0"/>
          </a:p>
        </p:txBody>
      </p:sp>
      <p:pic>
        <p:nvPicPr>
          <p:cNvPr id="26" name="Image 9" descr="/var/folders/1y/yzhkrds14j1gm67qjvlds8tm7vvy2b/T/icon-icon-keb1wu9yk-1768265548023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09625" y="4238625"/>
            <a:ext cx="228600" cy="228600"/>
          </a:xfrm>
          <a:prstGeom prst="rect">
            <a:avLst/>
          </a:prstGeom>
        </p:spPr>
      </p:pic>
      <p:pic>
        <p:nvPicPr>
          <p:cNvPr id="27" name="Image 10" descr="/var/folders/1y/yzhkrds14j1gm67qjvlds8tm7vvy2b/T/icon-icon-h53whgtik-1768265548064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684663" y="4238625"/>
            <a:ext cx="200025" cy="228600"/>
          </a:xfrm>
          <a:prstGeom prst="rect">
            <a:avLst/>
          </a:prstGeom>
        </p:spPr>
      </p:pic>
      <p:pic>
        <p:nvPicPr>
          <p:cNvPr id="28" name="Image 11" descr="/var/folders/1y/yzhkrds14j1gm67qjvlds8tm7vvy2b/T/icon-icon-3zjeltqen-1768265548107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531126" y="4238625"/>
            <a:ext cx="228600" cy="228600"/>
          </a:xfrm>
          <a:prstGeom prst="rect">
            <a:avLst/>
          </a:prstGeom>
        </p:spPr>
      </p:pic>
      <p:pic>
        <p:nvPicPr>
          <p:cNvPr id="29" name="Image 12" descr="/var/folders/1y/yzhkrds14j1gm67qjvlds8tm7vvy2b/T/icon-icon-q6ga6mf9u-1768265548148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95325" y="6734175"/>
            <a:ext cx="228600" cy="2286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var/folders/1y/yzhkrds14j1gm67qjvlds8tm7vvy2b/T/icon-bg-w1sqk0e2i-1768265551257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1140216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57200" y="457200"/>
            <a:ext cx="112776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600"/>
              </a:lnSpc>
              <a:buNone/>
            </a:pPr>
            <a:r>
              <a:rPr lang="en-US" sz="36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Device </a:t>
            </a:r>
            <a:pPr algn="l" indent="0" marL="0">
              <a:lnSpc>
                <a:spcPts val="3600"/>
              </a:lnSpc>
              <a:buNone/>
            </a:pPr>
            <a:r>
              <a:rPr lang="en-US" sz="3600" b="1" dirty="0">
                <a:solidFill>
                  <a:srgbClr val="007A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Compatibility</a:t>
            </a:r>
            <a:endParaRPr lang="en-US" sz="3600" dirty="0"/>
          </a:p>
        </p:txBody>
      </p:sp>
      <p:sp>
        <p:nvSpPr>
          <p:cNvPr id="4" name="Text 1"/>
          <p:cNvSpPr/>
          <p:nvPr/>
        </p:nvSpPr>
        <p:spPr>
          <a:xfrm>
            <a:off x="457200" y="1066800"/>
            <a:ext cx="11928634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spcBef>
                <a:spcPts val="1200"/>
              </a:spcBef>
              <a:buNone/>
            </a:pPr>
            <a:r>
              <a:rPr lang="en-US" sz="15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iOS 26 requires A13 Bionic chip or newer, with Apple Intelligence features limited to devices with A17 Pro chip or newer.</a:t>
            </a:r>
            <a:endParaRPr lang="en-US" sz="1500" dirty="0"/>
          </a:p>
        </p:txBody>
      </p:sp>
      <p:pic>
        <p:nvPicPr>
          <p:cNvPr id="5" name="Image 1" descr="/var/folders/1y/yzhkrds14j1gm67qjvlds8tm7vvy2b/T/icon-bg-gkec8cyhf-1768265552724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38300"/>
            <a:ext cx="11277600" cy="8525619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95325" y="1952625"/>
            <a:ext cx="4289971" cy="419100"/>
          </a:xfrm>
          <a:prstGeom prst="rect">
            <a:avLst/>
          </a:prstGeom>
          <a:noFill/>
          <a:ln/>
        </p:spPr>
        <p:txBody>
          <a:bodyPr wrap="square" lIns="152400" tIns="95250" rIns="152400" bIns="9525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iPhone Model</a:t>
            </a:r>
            <a:endParaRPr lang="en-US" sz="1200" dirty="0"/>
          </a:p>
        </p:txBody>
      </p:sp>
      <p:sp>
        <p:nvSpPr>
          <p:cNvPr id="7" name="Text 3"/>
          <p:cNvSpPr/>
          <p:nvPr/>
        </p:nvSpPr>
        <p:spPr>
          <a:xfrm>
            <a:off x="4985296" y="1952625"/>
            <a:ext cx="3217515" cy="419100"/>
          </a:xfrm>
          <a:prstGeom prst="rect">
            <a:avLst/>
          </a:prstGeom>
          <a:noFill/>
          <a:ln/>
        </p:spPr>
        <p:txBody>
          <a:bodyPr wrap="square" lIns="152400" tIns="95250" rIns="152400" bIns="9525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Chip</a:t>
            </a:r>
            <a:endParaRPr lang="en-US" sz="1200" dirty="0"/>
          </a:p>
        </p:txBody>
      </p:sp>
      <p:sp>
        <p:nvSpPr>
          <p:cNvPr id="8" name="Text 4"/>
          <p:cNvSpPr/>
          <p:nvPr/>
        </p:nvSpPr>
        <p:spPr>
          <a:xfrm>
            <a:off x="8202811" y="1952625"/>
            <a:ext cx="1608683" cy="419100"/>
          </a:xfrm>
          <a:prstGeom prst="rect">
            <a:avLst/>
          </a:prstGeom>
          <a:noFill/>
          <a:ln/>
        </p:spPr>
        <p:txBody>
          <a:bodyPr wrap="square" lIns="152400" tIns="95250" rIns="152400" bIns="9525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iOS 26</a:t>
            </a:r>
            <a:endParaRPr lang="en-US" sz="1200" dirty="0"/>
          </a:p>
        </p:txBody>
      </p:sp>
      <p:sp>
        <p:nvSpPr>
          <p:cNvPr id="9" name="Text 5"/>
          <p:cNvSpPr/>
          <p:nvPr/>
        </p:nvSpPr>
        <p:spPr>
          <a:xfrm>
            <a:off x="9811494" y="1952625"/>
            <a:ext cx="1608981" cy="419100"/>
          </a:xfrm>
          <a:prstGeom prst="rect">
            <a:avLst/>
          </a:prstGeom>
          <a:noFill/>
          <a:ln/>
        </p:spPr>
        <p:txBody>
          <a:bodyPr wrap="square" lIns="152400" tIns="95250" rIns="152400" bIns="9525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Apple Intelligence</a:t>
            </a:r>
            <a:endParaRPr lang="en-US" sz="1200" dirty="0"/>
          </a:p>
        </p:txBody>
      </p:sp>
      <p:sp>
        <p:nvSpPr>
          <p:cNvPr id="10" name="Text 6"/>
          <p:cNvSpPr/>
          <p:nvPr/>
        </p:nvSpPr>
        <p:spPr>
          <a:xfrm>
            <a:off x="695325" y="2447925"/>
            <a:ext cx="4289971" cy="499021"/>
          </a:xfrm>
          <a:prstGeom prst="rect">
            <a:avLst/>
          </a:prstGeom>
          <a:noFill/>
          <a:ln/>
        </p:spPr>
        <p:txBody>
          <a:bodyPr wrap="square" lIns="152400" tIns="114300" rIns="152400" bIns="11430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iPhone 16e</a:t>
            </a:r>
            <a:endParaRPr lang="en-US" sz="1200" dirty="0"/>
          </a:p>
        </p:txBody>
      </p:sp>
      <p:pic>
        <p:nvPicPr>
          <p:cNvPr id="11" name="Image 2" descr="/var/folders/1y/yzhkrds14j1gm67qjvlds8tm7vvy2b/T/icon-styled-span-hh407clyc-1768265552921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7696" y="2562225"/>
            <a:ext cx="1222325" cy="270421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5044427" y="2562225"/>
            <a:ext cx="1408863" cy="2704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530"/>
              </a:lnSpc>
              <a:buNone/>
            </a:pPr>
            <a:r>
              <a:rPr lang="en-US" sz="1020" dirty="0">
                <a:solidFill>
                  <a:srgbClr val="007A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A17 Pro or newer</a:t>
            </a:r>
            <a:endParaRPr lang="en-US" sz="1020" dirty="0"/>
          </a:p>
        </p:txBody>
      </p:sp>
      <p:sp>
        <p:nvSpPr>
          <p:cNvPr id="13" name="Text 8"/>
          <p:cNvSpPr/>
          <p:nvPr/>
        </p:nvSpPr>
        <p:spPr>
          <a:xfrm>
            <a:off x="695325" y="3023146"/>
            <a:ext cx="4289971" cy="499021"/>
          </a:xfrm>
          <a:prstGeom prst="rect">
            <a:avLst/>
          </a:prstGeom>
          <a:noFill/>
          <a:ln/>
        </p:spPr>
        <p:txBody>
          <a:bodyPr wrap="square" lIns="152400" tIns="114300" rIns="152400" bIns="11430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iPhone 16 &amp; 16 Plus</a:t>
            </a:r>
            <a:endParaRPr lang="en-US" sz="1200" dirty="0"/>
          </a:p>
        </p:txBody>
      </p:sp>
      <p:pic>
        <p:nvPicPr>
          <p:cNvPr id="14" name="Image 3" descr="/var/folders/1y/yzhkrds14j1gm67qjvlds8tm7vvy2b/T/icon-styled-span-6uk9gamco-1768265552966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7696" y="3137446"/>
            <a:ext cx="1222325" cy="270421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5044427" y="3137446"/>
            <a:ext cx="1408863" cy="2704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530"/>
              </a:lnSpc>
              <a:buNone/>
            </a:pPr>
            <a:r>
              <a:rPr lang="en-US" sz="1020" dirty="0">
                <a:solidFill>
                  <a:srgbClr val="007A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A17 Pro or newer</a:t>
            </a:r>
            <a:endParaRPr lang="en-US" sz="1020" dirty="0"/>
          </a:p>
        </p:txBody>
      </p:sp>
      <p:sp>
        <p:nvSpPr>
          <p:cNvPr id="16" name="Text 10"/>
          <p:cNvSpPr/>
          <p:nvPr/>
        </p:nvSpPr>
        <p:spPr>
          <a:xfrm>
            <a:off x="695325" y="3598366"/>
            <a:ext cx="4289971" cy="499021"/>
          </a:xfrm>
          <a:prstGeom prst="rect">
            <a:avLst/>
          </a:prstGeom>
          <a:noFill/>
          <a:ln/>
        </p:spPr>
        <p:txBody>
          <a:bodyPr wrap="square" lIns="152400" tIns="114300" rIns="152400" bIns="11430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iPhone 16 Pro &amp; 16 Pro Max</a:t>
            </a:r>
            <a:endParaRPr lang="en-US" sz="1200" dirty="0"/>
          </a:p>
        </p:txBody>
      </p:sp>
      <p:pic>
        <p:nvPicPr>
          <p:cNvPr id="17" name="Image 4" descr="/var/folders/1y/yzhkrds14j1gm67qjvlds8tm7vvy2b/T/icon-styled-span-1xzfcjre1-1768265553008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7696" y="3712666"/>
            <a:ext cx="1222325" cy="270421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5044427" y="3712666"/>
            <a:ext cx="1408863" cy="2704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530"/>
              </a:lnSpc>
              <a:buNone/>
            </a:pPr>
            <a:r>
              <a:rPr lang="en-US" sz="1020" dirty="0">
                <a:solidFill>
                  <a:srgbClr val="007A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A17 Pro or newer</a:t>
            </a:r>
            <a:endParaRPr lang="en-US" sz="1020" dirty="0"/>
          </a:p>
        </p:txBody>
      </p:sp>
      <p:sp>
        <p:nvSpPr>
          <p:cNvPr id="19" name="Text 12"/>
          <p:cNvSpPr/>
          <p:nvPr/>
        </p:nvSpPr>
        <p:spPr>
          <a:xfrm>
            <a:off x="695325" y="4173587"/>
            <a:ext cx="4289971" cy="499021"/>
          </a:xfrm>
          <a:prstGeom prst="rect">
            <a:avLst/>
          </a:prstGeom>
          <a:noFill/>
          <a:ln/>
        </p:spPr>
        <p:txBody>
          <a:bodyPr wrap="square" lIns="152400" tIns="114300" rIns="152400" bIns="11430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iPhone 15 Pro &amp; 15 Pro Max</a:t>
            </a:r>
            <a:endParaRPr lang="en-US" sz="1200" dirty="0"/>
          </a:p>
        </p:txBody>
      </p:sp>
      <p:pic>
        <p:nvPicPr>
          <p:cNvPr id="20" name="Image 5" descr="/var/folders/1y/yzhkrds14j1gm67qjvlds8tm7vvy2b/T/icon-styled-span-expugrp4u-1768265553049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37696" y="4287887"/>
            <a:ext cx="652016" cy="270421"/>
          </a:xfrm>
          <a:prstGeom prst="rect">
            <a:avLst/>
          </a:prstGeom>
        </p:spPr>
      </p:pic>
      <p:sp>
        <p:nvSpPr>
          <p:cNvPr id="21" name="Text 13"/>
          <p:cNvSpPr/>
          <p:nvPr/>
        </p:nvSpPr>
        <p:spPr>
          <a:xfrm>
            <a:off x="5086689" y="4287887"/>
            <a:ext cx="754029" cy="2704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530"/>
              </a:lnSpc>
              <a:buNone/>
            </a:pPr>
            <a:r>
              <a:rPr lang="en-US" sz="1020" dirty="0">
                <a:solidFill>
                  <a:srgbClr val="007A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A17 Pro</a:t>
            </a:r>
            <a:endParaRPr lang="en-US" sz="1020" dirty="0"/>
          </a:p>
        </p:txBody>
      </p:sp>
      <p:sp>
        <p:nvSpPr>
          <p:cNvPr id="22" name="Text 14"/>
          <p:cNvSpPr/>
          <p:nvPr/>
        </p:nvSpPr>
        <p:spPr>
          <a:xfrm>
            <a:off x="695325" y="4748808"/>
            <a:ext cx="4289971" cy="499021"/>
          </a:xfrm>
          <a:prstGeom prst="rect">
            <a:avLst/>
          </a:prstGeom>
          <a:noFill/>
          <a:ln/>
        </p:spPr>
        <p:txBody>
          <a:bodyPr wrap="square" lIns="152400" tIns="114300" rIns="152400" bIns="11430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iPhone 15 &amp; 15 Plus</a:t>
            </a:r>
            <a:endParaRPr lang="en-US" sz="1200" dirty="0"/>
          </a:p>
        </p:txBody>
      </p:sp>
      <p:pic>
        <p:nvPicPr>
          <p:cNvPr id="23" name="Image 6" descr="/var/folders/1y/yzhkrds14j1gm67qjvlds8tm7vvy2b/T/icon-styled-span-hm9q5gfkl-1768265553091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37696" y="4863108"/>
            <a:ext cx="829419" cy="270421"/>
          </a:xfrm>
          <a:prstGeom prst="rect">
            <a:avLst/>
          </a:prstGeom>
        </p:spPr>
      </p:pic>
      <p:sp>
        <p:nvSpPr>
          <p:cNvPr id="24" name="Text 15"/>
          <p:cNvSpPr/>
          <p:nvPr/>
        </p:nvSpPr>
        <p:spPr>
          <a:xfrm>
            <a:off x="5064829" y="4863108"/>
            <a:ext cx="975152" cy="2704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530"/>
              </a:lnSpc>
              <a:buNone/>
            </a:pPr>
            <a:r>
              <a:rPr lang="en-US" sz="1020" dirty="0">
                <a:solidFill>
                  <a:srgbClr val="007A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A16 Bionic</a:t>
            </a:r>
            <a:endParaRPr lang="en-US" sz="1020" dirty="0"/>
          </a:p>
        </p:txBody>
      </p:sp>
      <p:sp>
        <p:nvSpPr>
          <p:cNvPr id="25" name="Text 16"/>
          <p:cNvSpPr/>
          <p:nvPr/>
        </p:nvSpPr>
        <p:spPr>
          <a:xfrm>
            <a:off x="695325" y="5324029"/>
            <a:ext cx="4289971" cy="499021"/>
          </a:xfrm>
          <a:prstGeom prst="rect">
            <a:avLst/>
          </a:prstGeom>
          <a:noFill/>
          <a:ln/>
        </p:spPr>
        <p:txBody>
          <a:bodyPr wrap="square" lIns="152400" tIns="114300" rIns="152400" bIns="11430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iPhone 14 &amp; 14 Plus</a:t>
            </a:r>
            <a:endParaRPr lang="en-US" sz="1200" dirty="0"/>
          </a:p>
        </p:txBody>
      </p:sp>
      <p:pic>
        <p:nvPicPr>
          <p:cNvPr id="26" name="Image 7" descr="/var/folders/1y/yzhkrds14j1gm67qjvlds8tm7vvy2b/T/icon-styled-span-41tlymsj6-1768265553133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37696" y="5438329"/>
            <a:ext cx="826889" cy="270421"/>
          </a:xfrm>
          <a:prstGeom prst="rect">
            <a:avLst/>
          </a:prstGeom>
        </p:spPr>
      </p:pic>
      <p:sp>
        <p:nvSpPr>
          <p:cNvPr id="27" name="Text 17"/>
          <p:cNvSpPr/>
          <p:nvPr/>
        </p:nvSpPr>
        <p:spPr>
          <a:xfrm>
            <a:off x="5064829" y="5438329"/>
            <a:ext cx="972622" cy="2704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530"/>
              </a:lnSpc>
              <a:buNone/>
            </a:pPr>
            <a:r>
              <a:rPr lang="en-US" sz="1020" dirty="0">
                <a:solidFill>
                  <a:srgbClr val="007A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A15 Bionic</a:t>
            </a:r>
            <a:endParaRPr lang="en-US" sz="1020" dirty="0"/>
          </a:p>
        </p:txBody>
      </p:sp>
      <p:sp>
        <p:nvSpPr>
          <p:cNvPr id="28" name="Text 18"/>
          <p:cNvSpPr/>
          <p:nvPr/>
        </p:nvSpPr>
        <p:spPr>
          <a:xfrm>
            <a:off x="695325" y="5899249"/>
            <a:ext cx="4289971" cy="499021"/>
          </a:xfrm>
          <a:prstGeom prst="rect">
            <a:avLst/>
          </a:prstGeom>
          <a:noFill/>
          <a:ln/>
        </p:spPr>
        <p:txBody>
          <a:bodyPr wrap="square" lIns="152400" tIns="114300" rIns="152400" bIns="11430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iPhone 14 Pro &amp; 14 Pro Max</a:t>
            </a:r>
            <a:endParaRPr lang="en-US" sz="1200" dirty="0"/>
          </a:p>
        </p:txBody>
      </p:sp>
      <p:pic>
        <p:nvPicPr>
          <p:cNvPr id="29" name="Image 8" descr="/var/folders/1y/yzhkrds14j1gm67qjvlds8tm7vvy2b/T/icon-styled-span-lsu4ewd5r-1768265553174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37696" y="6013549"/>
            <a:ext cx="829419" cy="270421"/>
          </a:xfrm>
          <a:prstGeom prst="rect">
            <a:avLst/>
          </a:prstGeom>
        </p:spPr>
      </p:pic>
      <p:sp>
        <p:nvSpPr>
          <p:cNvPr id="30" name="Text 19"/>
          <p:cNvSpPr/>
          <p:nvPr/>
        </p:nvSpPr>
        <p:spPr>
          <a:xfrm>
            <a:off x="5064829" y="6013549"/>
            <a:ext cx="975152" cy="2704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530"/>
              </a:lnSpc>
              <a:buNone/>
            </a:pPr>
            <a:r>
              <a:rPr lang="en-US" sz="1020" dirty="0">
                <a:solidFill>
                  <a:srgbClr val="007A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A16 Bionic</a:t>
            </a:r>
            <a:endParaRPr lang="en-US" sz="1020" dirty="0"/>
          </a:p>
        </p:txBody>
      </p:sp>
      <p:sp>
        <p:nvSpPr>
          <p:cNvPr id="31" name="Text 20"/>
          <p:cNvSpPr/>
          <p:nvPr/>
        </p:nvSpPr>
        <p:spPr>
          <a:xfrm>
            <a:off x="695325" y="6474470"/>
            <a:ext cx="4289971" cy="499021"/>
          </a:xfrm>
          <a:prstGeom prst="rect">
            <a:avLst/>
          </a:prstGeom>
          <a:noFill/>
          <a:ln/>
        </p:spPr>
        <p:txBody>
          <a:bodyPr wrap="square" lIns="152400" tIns="114300" rIns="152400" bIns="11430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iPhone 13 &amp; 13 mini</a:t>
            </a:r>
            <a:endParaRPr lang="en-US" sz="1200" dirty="0"/>
          </a:p>
        </p:txBody>
      </p:sp>
      <p:pic>
        <p:nvPicPr>
          <p:cNvPr id="32" name="Image 9" descr="/var/folders/1y/yzhkrds14j1gm67qjvlds8tm7vvy2b/T/icon-styled-span-02njl2bsh-1768265553216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37696" y="6588770"/>
            <a:ext cx="826889" cy="270421"/>
          </a:xfrm>
          <a:prstGeom prst="rect">
            <a:avLst/>
          </a:prstGeom>
        </p:spPr>
      </p:pic>
      <p:sp>
        <p:nvSpPr>
          <p:cNvPr id="33" name="Text 21"/>
          <p:cNvSpPr/>
          <p:nvPr/>
        </p:nvSpPr>
        <p:spPr>
          <a:xfrm>
            <a:off x="5064829" y="6588770"/>
            <a:ext cx="972622" cy="2704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530"/>
              </a:lnSpc>
              <a:buNone/>
            </a:pPr>
            <a:r>
              <a:rPr lang="en-US" sz="1020" dirty="0">
                <a:solidFill>
                  <a:srgbClr val="007A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A15 Bionic</a:t>
            </a:r>
            <a:endParaRPr lang="en-US" sz="1020" dirty="0"/>
          </a:p>
        </p:txBody>
      </p:sp>
      <p:sp>
        <p:nvSpPr>
          <p:cNvPr id="34" name="Text 22"/>
          <p:cNvSpPr/>
          <p:nvPr/>
        </p:nvSpPr>
        <p:spPr>
          <a:xfrm>
            <a:off x="695325" y="7049691"/>
            <a:ext cx="4289971" cy="499021"/>
          </a:xfrm>
          <a:prstGeom prst="rect">
            <a:avLst/>
          </a:prstGeom>
          <a:noFill/>
          <a:ln/>
        </p:spPr>
        <p:txBody>
          <a:bodyPr wrap="square" lIns="152400" tIns="114300" rIns="152400" bIns="11430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iPhone 13 Pro &amp; 13 Pro Max</a:t>
            </a:r>
            <a:endParaRPr lang="en-US" sz="1200" dirty="0"/>
          </a:p>
        </p:txBody>
      </p:sp>
      <p:pic>
        <p:nvPicPr>
          <p:cNvPr id="35" name="Image 10" descr="/var/folders/1y/yzhkrds14j1gm67qjvlds8tm7vvy2b/T/icon-styled-span-4ls6obys4-1768265553258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37696" y="7163991"/>
            <a:ext cx="826889" cy="270421"/>
          </a:xfrm>
          <a:prstGeom prst="rect">
            <a:avLst/>
          </a:prstGeom>
        </p:spPr>
      </p:pic>
      <p:sp>
        <p:nvSpPr>
          <p:cNvPr id="36" name="Text 23"/>
          <p:cNvSpPr/>
          <p:nvPr/>
        </p:nvSpPr>
        <p:spPr>
          <a:xfrm>
            <a:off x="5064829" y="7163991"/>
            <a:ext cx="972622" cy="2704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530"/>
              </a:lnSpc>
              <a:buNone/>
            </a:pPr>
            <a:r>
              <a:rPr lang="en-US" sz="1020" dirty="0">
                <a:solidFill>
                  <a:srgbClr val="007A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A15 Bionic</a:t>
            </a:r>
            <a:endParaRPr lang="en-US" sz="1020" dirty="0"/>
          </a:p>
        </p:txBody>
      </p:sp>
      <p:sp>
        <p:nvSpPr>
          <p:cNvPr id="37" name="Text 24"/>
          <p:cNvSpPr/>
          <p:nvPr/>
        </p:nvSpPr>
        <p:spPr>
          <a:xfrm>
            <a:off x="695325" y="7624911"/>
            <a:ext cx="4289971" cy="499021"/>
          </a:xfrm>
          <a:prstGeom prst="rect">
            <a:avLst/>
          </a:prstGeom>
          <a:noFill/>
          <a:ln/>
        </p:spPr>
        <p:txBody>
          <a:bodyPr wrap="square" lIns="152400" tIns="114300" rIns="152400" bIns="11430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iPhone 12 &amp; 12 mini</a:t>
            </a:r>
            <a:endParaRPr lang="en-US" sz="1200" dirty="0"/>
          </a:p>
        </p:txBody>
      </p:sp>
      <p:pic>
        <p:nvPicPr>
          <p:cNvPr id="38" name="Image 11" descr="/var/folders/1y/yzhkrds14j1gm67qjvlds8tm7vvy2b/T/icon-styled-span-mhcfzrjq7-1768265553299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137696" y="7739211"/>
            <a:ext cx="830163" cy="270421"/>
          </a:xfrm>
          <a:prstGeom prst="rect">
            <a:avLst/>
          </a:prstGeom>
        </p:spPr>
      </p:pic>
      <p:sp>
        <p:nvSpPr>
          <p:cNvPr id="39" name="Text 25"/>
          <p:cNvSpPr/>
          <p:nvPr/>
        </p:nvSpPr>
        <p:spPr>
          <a:xfrm>
            <a:off x="5064829" y="7739211"/>
            <a:ext cx="975896" cy="2704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530"/>
              </a:lnSpc>
              <a:buNone/>
            </a:pPr>
            <a:r>
              <a:rPr lang="en-US" sz="1020" dirty="0">
                <a:solidFill>
                  <a:srgbClr val="007A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A14 Bionic</a:t>
            </a:r>
            <a:endParaRPr lang="en-US" sz="1020" dirty="0"/>
          </a:p>
        </p:txBody>
      </p:sp>
      <p:sp>
        <p:nvSpPr>
          <p:cNvPr id="40" name="Text 26"/>
          <p:cNvSpPr/>
          <p:nvPr/>
        </p:nvSpPr>
        <p:spPr>
          <a:xfrm>
            <a:off x="695325" y="8200132"/>
            <a:ext cx="4289971" cy="499021"/>
          </a:xfrm>
          <a:prstGeom prst="rect">
            <a:avLst/>
          </a:prstGeom>
          <a:noFill/>
          <a:ln/>
        </p:spPr>
        <p:txBody>
          <a:bodyPr wrap="square" lIns="152400" tIns="114300" rIns="152400" bIns="11430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iPhone 12 Pro &amp; 12 Pro Max</a:t>
            </a:r>
            <a:endParaRPr lang="en-US" sz="1200" dirty="0"/>
          </a:p>
        </p:txBody>
      </p:sp>
      <p:pic>
        <p:nvPicPr>
          <p:cNvPr id="41" name="Image 12" descr="/var/folders/1y/yzhkrds14j1gm67qjvlds8tm7vvy2b/T/icon-styled-span-mhhgvfd39-1768265553341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137696" y="8314432"/>
            <a:ext cx="830163" cy="270421"/>
          </a:xfrm>
          <a:prstGeom prst="rect">
            <a:avLst/>
          </a:prstGeom>
        </p:spPr>
      </p:pic>
      <p:sp>
        <p:nvSpPr>
          <p:cNvPr id="42" name="Text 27"/>
          <p:cNvSpPr/>
          <p:nvPr/>
        </p:nvSpPr>
        <p:spPr>
          <a:xfrm>
            <a:off x="5064829" y="8314432"/>
            <a:ext cx="975896" cy="2704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530"/>
              </a:lnSpc>
              <a:buNone/>
            </a:pPr>
            <a:r>
              <a:rPr lang="en-US" sz="1020" dirty="0">
                <a:solidFill>
                  <a:srgbClr val="007A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A14 Bionic</a:t>
            </a:r>
            <a:endParaRPr lang="en-US" sz="1020" dirty="0"/>
          </a:p>
        </p:txBody>
      </p:sp>
      <p:sp>
        <p:nvSpPr>
          <p:cNvPr id="43" name="Text 28"/>
          <p:cNvSpPr/>
          <p:nvPr/>
        </p:nvSpPr>
        <p:spPr>
          <a:xfrm>
            <a:off x="695325" y="8775353"/>
            <a:ext cx="4289971" cy="499021"/>
          </a:xfrm>
          <a:prstGeom prst="rect">
            <a:avLst/>
          </a:prstGeom>
          <a:noFill/>
          <a:ln/>
        </p:spPr>
        <p:txBody>
          <a:bodyPr wrap="square" lIns="152400" tIns="114300" rIns="152400" bIns="11430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iPhone 11, 11 Pro, &amp; 11 Pro Max</a:t>
            </a:r>
            <a:endParaRPr lang="en-US" sz="1200" dirty="0"/>
          </a:p>
        </p:txBody>
      </p:sp>
      <p:pic>
        <p:nvPicPr>
          <p:cNvPr id="44" name="Image 13" descr="/var/folders/1y/yzhkrds14j1gm67qjvlds8tm7vvy2b/T/icon-styled-span-you7nmpwk-1768265553383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137696" y="8889653"/>
            <a:ext cx="827931" cy="270421"/>
          </a:xfrm>
          <a:prstGeom prst="rect">
            <a:avLst/>
          </a:prstGeom>
        </p:spPr>
      </p:pic>
      <p:sp>
        <p:nvSpPr>
          <p:cNvPr id="45" name="Text 29"/>
          <p:cNvSpPr/>
          <p:nvPr/>
        </p:nvSpPr>
        <p:spPr>
          <a:xfrm>
            <a:off x="5064829" y="8889653"/>
            <a:ext cx="973663" cy="2704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530"/>
              </a:lnSpc>
              <a:buNone/>
            </a:pPr>
            <a:r>
              <a:rPr lang="en-US" sz="1020" dirty="0">
                <a:solidFill>
                  <a:srgbClr val="007A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A13 Bionic</a:t>
            </a:r>
            <a:endParaRPr lang="en-US" sz="1020" dirty="0"/>
          </a:p>
        </p:txBody>
      </p:sp>
      <p:sp>
        <p:nvSpPr>
          <p:cNvPr id="46" name="Text 30"/>
          <p:cNvSpPr/>
          <p:nvPr/>
        </p:nvSpPr>
        <p:spPr>
          <a:xfrm>
            <a:off x="695325" y="9350573"/>
            <a:ext cx="4289971" cy="499021"/>
          </a:xfrm>
          <a:prstGeom prst="rect">
            <a:avLst/>
          </a:prstGeom>
          <a:noFill/>
          <a:ln/>
        </p:spPr>
        <p:txBody>
          <a:bodyPr wrap="square" lIns="152400" tIns="114300" rIns="152400" bIns="11430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iPhone SE (2nd generation and later)</a:t>
            </a:r>
            <a:endParaRPr lang="en-US" sz="1200" dirty="0"/>
          </a:p>
        </p:txBody>
      </p:sp>
      <p:pic>
        <p:nvPicPr>
          <p:cNvPr id="47" name="Image 14" descr="/var/folders/1y/yzhkrds14j1gm67qjvlds8tm7vvy2b/T/icon-styled-span-5uk287s02-1768265553424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137696" y="9464873"/>
            <a:ext cx="1398091" cy="270421"/>
          </a:xfrm>
          <a:prstGeom prst="rect">
            <a:avLst/>
          </a:prstGeom>
        </p:spPr>
      </p:pic>
      <p:sp>
        <p:nvSpPr>
          <p:cNvPr id="48" name="Text 31"/>
          <p:cNvSpPr/>
          <p:nvPr/>
        </p:nvSpPr>
        <p:spPr>
          <a:xfrm>
            <a:off x="5026939" y="9464873"/>
            <a:ext cx="1619605" cy="2704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530"/>
              </a:lnSpc>
              <a:buNone/>
            </a:pPr>
            <a:r>
              <a:rPr lang="en-US" sz="1020" dirty="0">
                <a:solidFill>
                  <a:srgbClr val="007A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A13 Bionic or newer</a:t>
            </a:r>
            <a:endParaRPr lang="en-US" sz="1020" dirty="0"/>
          </a:p>
        </p:txBody>
      </p:sp>
      <p:pic>
        <p:nvPicPr>
          <p:cNvPr id="49" name="Image 15" descr="/var/folders/1y/yzhkrds14j1gm67qjvlds8tm7vvy2b/T/icon-bg-cmg06hait-1768265553465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57200" y="10392519"/>
            <a:ext cx="5524500" cy="552450"/>
          </a:xfrm>
          <a:prstGeom prst="rect">
            <a:avLst/>
          </a:prstGeom>
        </p:spPr>
      </p:pic>
      <p:sp>
        <p:nvSpPr>
          <p:cNvPr id="50" name="Text 32"/>
          <p:cNvSpPr/>
          <p:nvPr/>
        </p:nvSpPr>
        <p:spPr>
          <a:xfrm>
            <a:off x="923925" y="10554444"/>
            <a:ext cx="4992624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iPhone XS, XS Max, and XR (A12 Bionic) are not supported</a:t>
            </a:r>
            <a:endParaRPr lang="en-US" sz="1200" dirty="0"/>
          </a:p>
        </p:txBody>
      </p:sp>
      <p:pic>
        <p:nvPicPr>
          <p:cNvPr id="51" name="Image 16" descr="/var/folders/1y/yzhkrds14j1gm67qjvlds8tm7vvy2b/T/icon-bg-20qa7kc32-1768265553513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210300" y="10392519"/>
            <a:ext cx="5524500" cy="552450"/>
          </a:xfrm>
          <a:prstGeom prst="rect">
            <a:avLst/>
          </a:prstGeom>
        </p:spPr>
      </p:pic>
      <p:sp>
        <p:nvSpPr>
          <p:cNvPr id="52" name="Text 33"/>
          <p:cNvSpPr/>
          <p:nvPr/>
        </p:nvSpPr>
        <p:spPr>
          <a:xfrm>
            <a:off x="6677025" y="10554444"/>
            <a:ext cx="44577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iOS 26 will be available as a free software update</a:t>
            </a:r>
            <a:endParaRPr lang="en-US" sz="1200" dirty="0"/>
          </a:p>
        </p:txBody>
      </p:sp>
      <p:sp>
        <p:nvSpPr>
          <p:cNvPr id="53" name="Text 34"/>
          <p:cNvSpPr/>
          <p:nvPr/>
        </p:nvSpPr>
        <p:spPr>
          <a:xfrm>
            <a:off x="11607254" y="11011644"/>
            <a:ext cx="561970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75"/>
              </a:lnSpc>
              <a:buNone/>
            </a:pPr>
            <a:r>
              <a:rPr lang="en-US" sz="1050" dirty="0">
                <a:solidFill>
                  <a:srgbClr val="888888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15 / 15</a:t>
            </a:r>
            <a:endParaRPr lang="en-US" sz="1050" dirty="0"/>
          </a:p>
        </p:txBody>
      </p:sp>
      <p:pic>
        <p:nvPicPr>
          <p:cNvPr id="54" name="Image 17" descr="/var/folders/1y/yzhkrds14j1gm67qjvlds8tm7vvy2b/T/icon-icon-bjjpt17f9-1768265551564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911828" y="2592586"/>
            <a:ext cx="190500" cy="190500"/>
          </a:xfrm>
          <a:prstGeom prst="rect">
            <a:avLst/>
          </a:prstGeom>
        </p:spPr>
      </p:pic>
      <p:pic>
        <p:nvPicPr>
          <p:cNvPr id="55" name="Image 18" descr="/var/folders/1y/yzhkrds14j1gm67qjvlds8tm7vvy2b/T/icon-icon-g6y9vb9sa-1768265551609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0520660" y="2592586"/>
            <a:ext cx="190500" cy="190500"/>
          </a:xfrm>
          <a:prstGeom prst="rect">
            <a:avLst/>
          </a:prstGeom>
        </p:spPr>
      </p:pic>
      <p:pic>
        <p:nvPicPr>
          <p:cNvPr id="56" name="Image 19" descr="/var/folders/1y/yzhkrds14j1gm67qjvlds8tm7vvy2b/T/icon-icon-ltay8vzfa-1768265551648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911828" y="3167807"/>
            <a:ext cx="190500" cy="190500"/>
          </a:xfrm>
          <a:prstGeom prst="rect">
            <a:avLst/>
          </a:prstGeom>
        </p:spPr>
      </p:pic>
      <p:pic>
        <p:nvPicPr>
          <p:cNvPr id="57" name="Image 20" descr="/var/folders/1y/yzhkrds14j1gm67qjvlds8tm7vvy2b/T/icon-icon-llmjd7ged-1768265551690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0520660" y="3167807"/>
            <a:ext cx="190500" cy="190500"/>
          </a:xfrm>
          <a:prstGeom prst="rect">
            <a:avLst/>
          </a:prstGeom>
        </p:spPr>
      </p:pic>
      <p:pic>
        <p:nvPicPr>
          <p:cNvPr id="58" name="Image 21" descr="/var/folders/1y/yzhkrds14j1gm67qjvlds8tm7vvy2b/T/icon-icon-h1ubd7stp-1768265551731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8911828" y="3743027"/>
            <a:ext cx="190500" cy="190500"/>
          </a:xfrm>
          <a:prstGeom prst="rect">
            <a:avLst/>
          </a:prstGeom>
        </p:spPr>
      </p:pic>
      <p:pic>
        <p:nvPicPr>
          <p:cNvPr id="59" name="Image 22" descr="/var/folders/1y/yzhkrds14j1gm67qjvlds8tm7vvy2b/T/icon-icon-hcig6t4sn-1768265551776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0520660" y="3743027"/>
            <a:ext cx="190500" cy="190500"/>
          </a:xfrm>
          <a:prstGeom prst="rect">
            <a:avLst/>
          </a:prstGeom>
        </p:spPr>
      </p:pic>
      <p:pic>
        <p:nvPicPr>
          <p:cNvPr id="60" name="Image 23" descr="/var/folders/1y/yzhkrds14j1gm67qjvlds8tm7vvy2b/T/icon-icon-c7oxrzqqk-1768265551815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8911828" y="4318248"/>
            <a:ext cx="190500" cy="190500"/>
          </a:xfrm>
          <a:prstGeom prst="rect">
            <a:avLst/>
          </a:prstGeom>
        </p:spPr>
      </p:pic>
      <p:pic>
        <p:nvPicPr>
          <p:cNvPr id="61" name="Image 24" descr="/var/folders/1y/yzhkrds14j1gm67qjvlds8tm7vvy2b/T/icon-icon-g0ibyzuua-1768265551856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0520660" y="4318248"/>
            <a:ext cx="190500" cy="190500"/>
          </a:xfrm>
          <a:prstGeom prst="rect">
            <a:avLst/>
          </a:prstGeom>
        </p:spPr>
      </p:pic>
      <p:pic>
        <p:nvPicPr>
          <p:cNvPr id="62" name="Image 25" descr="/var/folders/1y/yzhkrds14j1gm67qjvlds8tm7vvy2b/T/icon-icon-xk32um5e7-1768265551899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8911828" y="4893469"/>
            <a:ext cx="190500" cy="190500"/>
          </a:xfrm>
          <a:prstGeom prst="rect">
            <a:avLst/>
          </a:prstGeom>
        </p:spPr>
      </p:pic>
      <p:pic>
        <p:nvPicPr>
          <p:cNvPr id="63" name="Image 26" descr="/var/folders/1y/yzhkrds14j1gm67qjvlds8tm7vvy2b/T/icon-icon-i58a2grk8-1768265551944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0520660" y="4893469"/>
            <a:ext cx="190500" cy="190500"/>
          </a:xfrm>
          <a:prstGeom prst="rect">
            <a:avLst/>
          </a:prstGeom>
        </p:spPr>
      </p:pic>
      <p:pic>
        <p:nvPicPr>
          <p:cNvPr id="64" name="Image 27" descr="/var/folders/1y/yzhkrds14j1gm67qjvlds8tm7vvy2b/T/icon-icon-ux47m5xqs-1768265551982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8911828" y="5468689"/>
            <a:ext cx="190500" cy="190500"/>
          </a:xfrm>
          <a:prstGeom prst="rect">
            <a:avLst/>
          </a:prstGeom>
        </p:spPr>
      </p:pic>
      <p:pic>
        <p:nvPicPr>
          <p:cNvPr id="65" name="Image 28" descr="/var/folders/1y/yzhkrds14j1gm67qjvlds8tm7vvy2b/T/icon-icon-hilddx24a-1768265552024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0520660" y="5468689"/>
            <a:ext cx="190500" cy="190500"/>
          </a:xfrm>
          <a:prstGeom prst="rect">
            <a:avLst/>
          </a:prstGeom>
        </p:spPr>
      </p:pic>
      <p:pic>
        <p:nvPicPr>
          <p:cNvPr id="66" name="Image 29" descr="/var/folders/1y/yzhkrds14j1gm67qjvlds8tm7vvy2b/T/icon-icon-z0jhudzei-1768265552065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8911828" y="6043910"/>
            <a:ext cx="190500" cy="190500"/>
          </a:xfrm>
          <a:prstGeom prst="rect">
            <a:avLst/>
          </a:prstGeom>
        </p:spPr>
      </p:pic>
      <p:pic>
        <p:nvPicPr>
          <p:cNvPr id="67" name="Image 30" descr="/var/folders/1y/yzhkrds14j1gm67qjvlds8tm7vvy2b/T/icon-icon-f8vtwflmy-1768265552106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10520660" y="6043910"/>
            <a:ext cx="190500" cy="190500"/>
          </a:xfrm>
          <a:prstGeom prst="rect">
            <a:avLst/>
          </a:prstGeom>
        </p:spPr>
      </p:pic>
      <p:pic>
        <p:nvPicPr>
          <p:cNvPr id="68" name="Image 31" descr="/var/folders/1y/yzhkrds14j1gm67qjvlds8tm7vvy2b/T/icon-icon-wrvqrj3o7-1768265552149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8911828" y="6619131"/>
            <a:ext cx="190500" cy="190500"/>
          </a:xfrm>
          <a:prstGeom prst="rect">
            <a:avLst/>
          </a:prstGeom>
        </p:spPr>
      </p:pic>
      <p:pic>
        <p:nvPicPr>
          <p:cNvPr id="69" name="Image 32" descr="/var/folders/1y/yzhkrds14j1gm67qjvlds8tm7vvy2b/T/icon-icon-zcxwzsdhg-1768265552191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10520660" y="6619131"/>
            <a:ext cx="190500" cy="190500"/>
          </a:xfrm>
          <a:prstGeom prst="rect">
            <a:avLst/>
          </a:prstGeom>
        </p:spPr>
      </p:pic>
      <p:pic>
        <p:nvPicPr>
          <p:cNvPr id="70" name="Image 33" descr="/var/folders/1y/yzhkrds14j1gm67qjvlds8tm7vvy2b/T/icon-icon-wsexfwtkf-1768265552232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8911828" y="7194352"/>
            <a:ext cx="190500" cy="190500"/>
          </a:xfrm>
          <a:prstGeom prst="rect">
            <a:avLst/>
          </a:prstGeom>
        </p:spPr>
      </p:pic>
      <p:pic>
        <p:nvPicPr>
          <p:cNvPr id="71" name="Image 34" descr="/var/folders/1y/yzhkrds14j1gm67qjvlds8tm7vvy2b/T/icon-icon-8jvtvnoe6-1768265552274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10520660" y="7194352"/>
            <a:ext cx="190500" cy="190500"/>
          </a:xfrm>
          <a:prstGeom prst="rect">
            <a:avLst/>
          </a:prstGeom>
        </p:spPr>
      </p:pic>
      <p:pic>
        <p:nvPicPr>
          <p:cNvPr id="72" name="Image 35" descr="/var/folders/1y/yzhkrds14j1gm67qjvlds8tm7vvy2b/T/icon-icon-y4018g466-1768265552315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8911828" y="7769572"/>
            <a:ext cx="190500" cy="190500"/>
          </a:xfrm>
          <a:prstGeom prst="rect">
            <a:avLst/>
          </a:prstGeom>
        </p:spPr>
      </p:pic>
      <p:pic>
        <p:nvPicPr>
          <p:cNvPr id="73" name="Image 36" descr="/var/folders/1y/yzhkrds14j1gm67qjvlds8tm7vvy2b/T/icon-icon-wxc22dqch-1768265552355.png">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10520660" y="7769572"/>
            <a:ext cx="190500" cy="190500"/>
          </a:xfrm>
          <a:prstGeom prst="rect">
            <a:avLst/>
          </a:prstGeom>
        </p:spPr>
      </p:pic>
      <p:pic>
        <p:nvPicPr>
          <p:cNvPr id="74" name="Image 37" descr="/var/folders/1y/yzhkrds14j1gm67qjvlds8tm7vvy2b/T/icon-icon-v6to7uzeq-1768265552390.png">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8911828" y="8344793"/>
            <a:ext cx="190500" cy="190500"/>
          </a:xfrm>
          <a:prstGeom prst="rect">
            <a:avLst/>
          </a:prstGeom>
        </p:spPr>
      </p:pic>
      <p:pic>
        <p:nvPicPr>
          <p:cNvPr id="75" name="Image 38" descr="/var/folders/1y/yzhkrds14j1gm67qjvlds8tm7vvy2b/T/icon-icon-i6p64v53h-1768265552432.png">    </p:cNvPr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10520660" y="8344793"/>
            <a:ext cx="190500" cy="190500"/>
          </a:xfrm>
          <a:prstGeom prst="rect">
            <a:avLst/>
          </a:prstGeom>
        </p:spPr>
      </p:pic>
      <p:pic>
        <p:nvPicPr>
          <p:cNvPr id="76" name="Image 39" descr="/var/folders/1y/yzhkrds14j1gm67qjvlds8tm7vvy2b/T/icon-icon-391f500ph-1768265552474.png">    </p:cNvPr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8911828" y="8920014"/>
            <a:ext cx="190500" cy="190500"/>
          </a:xfrm>
          <a:prstGeom prst="rect">
            <a:avLst/>
          </a:prstGeom>
        </p:spPr>
      </p:pic>
      <p:pic>
        <p:nvPicPr>
          <p:cNvPr id="77" name="Image 40" descr="/var/folders/1y/yzhkrds14j1gm67qjvlds8tm7vvy2b/T/icon-icon-gb3ejvprt-1768265552514.png">    </p:cNvPr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10520660" y="8920014"/>
            <a:ext cx="190500" cy="190500"/>
          </a:xfrm>
          <a:prstGeom prst="rect">
            <a:avLst/>
          </a:prstGeom>
        </p:spPr>
      </p:pic>
      <p:pic>
        <p:nvPicPr>
          <p:cNvPr id="78" name="Image 41" descr="/var/folders/1y/yzhkrds14j1gm67qjvlds8tm7vvy2b/T/icon-icon-7a4dthayx-1768265552558.png">    </p:cNvPr>
          <p:cNvPicPr>
            <a:picLocks noChangeAspect="1"/>
          </p:cNvPicPr>
          <p:nvPr/>
        </p:nvPicPr>
        <p:blipFill>
          <a:blip r:embed="rId42"/>
          <a:stretch>
            <a:fillRect/>
          </a:stretch>
        </p:blipFill>
        <p:spPr>
          <a:xfrm>
            <a:off x="8911828" y="9495234"/>
            <a:ext cx="190500" cy="190500"/>
          </a:xfrm>
          <a:prstGeom prst="rect">
            <a:avLst/>
          </a:prstGeom>
        </p:spPr>
      </p:pic>
      <p:pic>
        <p:nvPicPr>
          <p:cNvPr id="79" name="Image 42" descr="/var/folders/1y/yzhkrds14j1gm67qjvlds8tm7vvy2b/T/icon-icon-9amgj419a-1768265552598.png">    </p:cNvPr>
          <p:cNvPicPr>
            <a:picLocks noChangeAspect="1"/>
          </p:cNvPicPr>
          <p:nvPr/>
        </p:nvPicPr>
        <p:blipFill>
          <a:blip r:embed="rId43"/>
          <a:stretch>
            <a:fillRect/>
          </a:stretch>
        </p:blipFill>
        <p:spPr>
          <a:xfrm>
            <a:off x="10520660" y="9495234"/>
            <a:ext cx="190500" cy="190500"/>
          </a:xfrm>
          <a:prstGeom prst="rect">
            <a:avLst/>
          </a:prstGeom>
        </p:spPr>
      </p:pic>
      <p:pic>
        <p:nvPicPr>
          <p:cNvPr id="80" name="Image 43" descr="/var/folders/1y/yzhkrds14j1gm67qjvlds8tm7vvy2b/T/icon-icon-4vu2365iz-1768265552641.png">    </p:cNvPr>
          <p:cNvPicPr>
            <a:picLocks noChangeAspect="1"/>
          </p:cNvPicPr>
          <p:nvPr/>
        </p:nvPicPr>
        <p:blipFill>
          <a:blip r:embed="rId44"/>
          <a:stretch>
            <a:fillRect/>
          </a:stretch>
        </p:blipFill>
        <p:spPr>
          <a:xfrm>
            <a:off x="619125" y="10573494"/>
            <a:ext cx="190500" cy="190500"/>
          </a:xfrm>
          <a:prstGeom prst="rect">
            <a:avLst/>
          </a:prstGeom>
        </p:spPr>
      </p:pic>
      <p:pic>
        <p:nvPicPr>
          <p:cNvPr id="81" name="Image 44" descr="/var/folders/1y/yzhkrds14j1gm67qjvlds8tm7vvy2b/T/icon-icon-3xew05xkz-1768265552683.png">    </p:cNvPr>
          <p:cNvPicPr>
            <a:picLocks noChangeAspect="1"/>
          </p:cNvPicPr>
          <p:nvPr/>
        </p:nvPicPr>
        <p:blipFill>
          <a:blip r:embed="rId45"/>
          <a:stretch>
            <a:fillRect/>
          </a:stretch>
        </p:blipFill>
        <p:spPr>
          <a:xfrm>
            <a:off x="6372225" y="10573494"/>
            <a:ext cx="190500" cy="1905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var/folders/1y/yzhkrds14j1gm67qjvlds8tm7vvy2b/T/icon-bg-wxflsslp0-1768265555956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706755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57200" y="457200"/>
            <a:ext cx="112776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600"/>
              </a:lnSpc>
              <a:buNone/>
            </a:pPr>
            <a:r>
              <a:rPr lang="en-US" sz="36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Introduction to </a:t>
            </a:r>
            <a:pPr algn="l" indent="0" marL="0">
              <a:lnSpc>
                <a:spcPts val="3600"/>
              </a:lnSpc>
              <a:buNone/>
            </a:pPr>
            <a:r>
              <a:rPr lang="en-US" sz="3600" b="1" dirty="0">
                <a:solidFill>
                  <a:srgbClr val="007A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iOS 26</a:t>
            </a:r>
            <a:endParaRPr lang="en-US" sz="3600" dirty="0"/>
          </a:p>
        </p:txBody>
      </p:sp>
      <p:pic>
        <p:nvPicPr>
          <p:cNvPr id="4" name="Image 1" descr="/var/folders/1y/yzhkrds14j1gm67qjvlds8tm7vvy2b/T/icon-bg-34j9uiews-1768265556375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95400"/>
            <a:ext cx="5334000" cy="139065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047750" y="1533525"/>
            <a:ext cx="4829366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spcAft>
                <a:spcPts val="600"/>
              </a:spcAft>
              <a:buNone/>
            </a:pPr>
            <a:r>
              <a:rPr lang="en-US" sz="18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Unveiled at WWDC 2025</a:t>
            </a:r>
            <a:endParaRPr lang="en-US" sz="1800" dirty="0"/>
          </a:p>
        </p:txBody>
      </p:sp>
      <p:sp>
        <p:nvSpPr>
          <p:cNvPr id="6" name="Text 2"/>
          <p:cNvSpPr/>
          <p:nvPr/>
        </p:nvSpPr>
        <p:spPr>
          <a:xfrm>
            <a:off x="1047750" y="1914525"/>
            <a:ext cx="4505325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Announced on June 9, 2025 during Apple's annual Worldwide Developers Conference.</a:t>
            </a:r>
            <a:endParaRPr lang="en-US" sz="1350" dirty="0"/>
          </a:p>
        </p:txBody>
      </p:sp>
      <p:pic>
        <p:nvPicPr>
          <p:cNvPr id="7" name="Image 2" descr="/var/folders/1y/yzhkrds14j1gm67qjvlds8tm7vvy2b/T/icon-bg-pmhri7sjp-1768265556432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914650"/>
            <a:ext cx="5334000" cy="139065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076325" y="3152775"/>
            <a:ext cx="4867656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spcAft>
                <a:spcPts val="600"/>
              </a:spcAft>
              <a:buNone/>
            </a:pPr>
            <a:r>
              <a:rPr lang="en-US" sz="18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New Design Language</a:t>
            </a:r>
            <a:endParaRPr lang="en-US" sz="1800" dirty="0"/>
          </a:p>
        </p:txBody>
      </p:sp>
      <p:sp>
        <p:nvSpPr>
          <p:cNvPr id="9" name="Text 4"/>
          <p:cNvSpPr/>
          <p:nvPr/>
        </p:nvSpPr>
        <p:spPr>
          <a:xfrm>
            <a:off x="1076325" y="3533775"/>
            <a:ext cx="4476750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"Liquid Glass" design makes system experiences more expressive and delightful while retaining iOS familiarity.</a:t>
            </a:r>
            <a:endParaRPr lang="en-US" sz="1350" dirty="0"/>
          </a:p>
        </p:txBody>
      </p:sp>
      <p:pic>
        <p:nvPicPr>
          <p:cNvPr id="10" name="Image 3" descr="/var/folders/1y/yzhkrds14j1gm67qjvlds8tm7vvy2b/T/icon-bg-zh4cvjji6-1768265556486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0800" y="1295400"/>
            <a:ext cx="5334000" cy="165735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991350" y="1533525"/>
            <a:ext cx="4855083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spcAft>
                <a:spcPts val="600"/>
              </a:spcAft>
              <a:buNone/>
            </a:pPr>
            <a:r>
              <a:rPr lang="en-US" sz="18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Year-Based Naming</a:t>
            </a:r>
            <a:endParaRPr lang="en-US" sz="1800" dirty="0"/>
          </a:p>
        </p:txBody>
      </p:sp>
      <p:sp>
        <p:nvSpPr>
          <p:cNvPr id="12" name="Text 6"/>
          <p:cNvSpPr/>
          <p:nvPr/>
        </p:nvSpPr>
        <p:spPr>
          <a:xfrm>
            <a:off x="6991350" y="1914525"/>
            <a:ext cx="4505325" cy="800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The "26" signifies the 2025-2026 release season, introducing a new naming convention aligned with year-based strategy.</a:t>
            </a:r>
            <a:endParaRPr lang="en-US" sz="1350" dirty="0"/>
          </a:p>
        </p:txBody>
      </p:sp>
      <p:pic>
        <p:nvPicPr>
          <p:cNvPr id="13" name="Image 4" descr="/var/folders/1y/yzhkrds14j1gm67qjvlds8tm7vvy2b/T/icon-bg-5leha4928-1768265556542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0800" y="3181350"/>
            <a:ext cx="5334000" cy="1657350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019925" y="3419475"/>
            <a:ext cx="4847082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spcAft>
                <a:spcPts val="600"/>
              </a:spcAft>
              <a:buNone/>
            </a:pPr>
            <a:r>
              <a:rPr lang="en-US" sz="18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Apple Intelligence</a:t>
            </a:r>
            <a:endParaRPr lang="en-US" sz="1800" dirty="0"/>
          </a:p>
        </p:txBody>
      </p:sp>
      <p:sp>
        <p:nvSpPr>
          <p:cNvPr id="15" name="Text 8"/>
          <p:cNvSpPr/>
          <p:nvPr/>
        </p:nvSpPr>
        <p:spPr>
          <a:xfrm>
            <a:off x="7019925" y="3800475"/>
            <a:ext cx="4476750" cy="800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Integrates powerful AI capabilities across the system, designed to enhance user productivity with privacy-focused features.</a:t>
            </a:r>
            <a:endParaRPr lang="en-US" sz="1350" dirty="0"/>
          </a:p>
        </p:txBody>
      </p:sp>
      <p:pic>
        <p:nvPicPr>
          <p:cNvPr id="16" name="Image 5" descr="/var/folders/1y/yzhkrds14j1gm67qjvlds8tm7vvy2b/T/icon-bg-f715r7n39-1768265556596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" y="5295900"/>
            <a:ext cx="11277600" cy="1314450"/>
          </a:xfrm>
          <a:prstGeom prst="rect">
            <a:avLst/>
          </a:prstGeom>
        </p:spPr>
      </p:pic>
      <p:sp>
        <p:nvSpPr>
          <p:cNvPr id="17" name="Text 9"/>
          <p:cNvSpPr/>
          <p:nvPr/>
        </p:nvSpPr>
        <p:spPr>
          <a:xfrm>
            <a:off x="1097756" y="5534025"/>
            <a:ext cx="10398919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50" i="1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"iOS 26 shines with the gorgeous new design and meaningful improvements to the features users rely on every day, making iPhone even more helpful."</a:t>
            </a:r>
            <a:endParaRPr lang="en-US" sz="1350" dirty="0"/>
          </a:p>
        </p:txBody>
      </p:sp>
      <p:sp>
        <p:nvSpPr>
          <p:cNvPr id="18" name="Text 10"/>
          <p:cNvSpPr/>
          <p:nvPr/>
        </p:nvSpPr>
        <p:spPr>
          <a:xfrm>
            <a:off x="543935" y="6143625"/>
            <a:ext cx="1095274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1800"/>
              </a:lnSpc>
              <a:spcBef>
                <a:spcPts val="600"/>
              </a:spcBef>
              <a:buNone/>
            </a:pPr>
            <a:r>
              <a:rPr lang="en-US" sz="1200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— Craig Federighi, Apple's Senior VP of Software Engineering</a:t>
            </a:r>
            <a:endParaRPr lang="en-US" sz="1200" dirty="0"/>
          </a:p>
        </p:txBody>
      </p:sp>
      <p:sp>
        <p:nvSpPr>
          <p:cNvPr id="19" name="Text 11"/>
          <p:cNvSpPr/>
          <p:nvPr/>
        </p:nvSpPr>
        <p:spPr>
          <a:xfrm>
            <a:off x="11669613" y="6677025"/>
            <a:ext cx="498281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75"/>
              </a:lnSpc>
              <a:buNone/>
            </a:pPr>
            <a:r>
              <a:rPr lang="en-US" sz="1050" dirty="0">
                <a:solidFill>
                  <a:srgbClr val="888888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2 / 15</a:t>
            </a:r>
            <a:endParaRPr lang="en-US" sz="1050" dirty="0"/>
          </a:p>
        </p:txBody>
      </p:sp>
      <p:pic>
        <p:nvPicPr>
          <p:cNvPr id="20" name="Image 6" descr="/var/folders/1y/yzhkrds14j1gm67qjvlds8tm7vvy2b/T/icon-icon-1ze4v2nj5-1768265556165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5325" y="1571625"/>
            <a:ext cx="200025" cy="228600"/>
          </a:xfrm>
          <a:prstGeom prst="rect">
            <a:avLst/>
          </a:prstGeom>
        </p:spPr>
      </p:pic>
      <p:pic>
        <p:nvPicPr>
          <p:cNvPr id="21" name="Image 7" descr="/var/folders/1y/yzhkrds14j1gm67qjvlds8tm7vvy2b/T/icon-icon-csrxa0nbr-1768265556208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5325" y="3190875"/>
            <a:ext cx="228600" cy="228600"/>
          </a:xfrm>
          <a:prstGeom prst="rect">
            <a:avLst/>
          </a:prstGeom>
        </p:spPr>
      </p:pic>
      <p:pic>
        <p:nvPicPr>
          <p:cNvPr id="22" name="Image 8" descr="/var/folders/1y/yzhkrds14j1gm67qjvlds8tm7vvy2b/T/icon-icon-m0g3weyo2-1768265556249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38925" y="1571625"/>
            <a:ext cx="200025" cy="228600"/>
          </a:xfrm>
          <a:prstGeom prst="rect">
            <a:avLst/>
          </a:prstGeom>
        </p:spPr>
      </p:pic>
      <p:pic>
        <p:nvPicPr>
          <p:cNvPr id="23" name="Image 9" descr="/var/folders/1y/yzhkrds14j1gm67qjvlds8tm7vvy2b/T/icon-icon-6bfn8c0e5-1768265556293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38925" y="3457575"/>
            <a:ext cx="228600" cy="228600"/>
          </a:xfrm>
          <a:prstGeom prst="rect">
            <a:avLst/>
          </a:prstGeom>
        </p:spPr>
      </p:pic>
      <p:pic>
        <p:nvPicPr>
          <p:cNvPr id="24" name="Image 10" descr="/var/folders/1y/yzhkrds14j1gm67qjvlds8tm7vvy2b/T/icon-icon-zb0dxj5ue-1768265556332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5325" y="5534025"/>
            <a:ext cx="250031" cy="28575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var/folders/1y/yzhkrds14j1gm67qjvlds8tm7vvy2b/T/icon-bg-6e4uk0h4n-1768265559164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70104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57200" y="457200"/>
            <a:ext cx="112776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600"/>
              </a:lnSpc>
              <a:buNone/>
            </a:pPr>
            <a:r>
              <a:rPr lang="en-US" sz="36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Liquid </a:t>
            </a:r>
            <a:pPr algn="l" indent="0" marL="0">
              <a:lnSpc>
                <a:spcPts val="3600"/>
              </a:lnSpc>
              <a:buNone/>
            </a:pPr>
            <a:r>
              <a:rPr lang="en-US" sz="3600" b="1" dirty="0">
                <a:solidFill>
                  <a:srgbClr val="007A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Glass</a:t>
            </a:r>
            <a:pPr algn="l" indent="0" marL="0">
              <a:lnSpc>
                <a:spcPts val="3600"/>
              </a:lnSpc>
              <a:buNone/>
            </a:pPr>
            <a:r>
              <a:rPr lang="en-US" sz="36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Design</a:t>
            </a:r>
            <a:endParaRPr lang="en-US" sz="3600" dirty="0"/>
          </a:p>
        </p:txBody>
      </p:sp>
      <p:pic>
        <p:nvPicPr>
          <p:cNvPr id="4" name="Image 1" descr="/var/folders/1y/yzhkrds14j1gm67qjvlds8tm7vvy2b/T/icon-bg-p42rzeyfd-1768265559566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19200"/>
            <a:ext cx="5410200" cy="1390650"/>
          </a:xfrm>
          <a:prstGeom prst="rect">
            <a:avLst/>
          </a:prstGeom>
        </p:spPr>
      </p:pic>
      <p:pic>
        <p:nvPicPr>
          <p:cNvPr id="5" name="Image 2" descr="/var/folders/1y/yzhkrds14j1gm67qjvlds8tm7vvy2b/T/icon-bg-icon-ju3qbfo0j-1768265559621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225" y="1419225"/>
            <a:ext cx="381000" cy="381000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1190625" y="1419225"/>
            <a:ext cx="463677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spcAft>
                <a:spcPts val="300"/>
              </a:spcAft>
              <a:buNone/>
            </a:pPr>
            <a:r>
              <a:rPr lang="en-US" sz="15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Depth &amp; Vitality</a:t>
            </a:r>
            <a:endParaRPr lang="en-US" sz="1500" dirty="0"/>
          </a:p>
        </p:txBody>
      </p:sp>
      <p:sp>
        <p:nvSpPr>
          <p:cNvPr id="7" name="Text 2"/>
          <p:cNvSpPr/>
          <p:nvPr/>
        </p:nvSpPr>
        <p:spPr>
          <a:xfrm>
            <a:off x="1190625" y="1724025"/>
            <a:ext cx="4476750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Translucent, glass-like elements that reflect and refract surroundings, replacing the flatter design of previous iOS versions.</a:t>
            </a:r>
            <a:endParaRPr lang="en-US" sz="1200" dirty="0"/>
          </a:p>
        </p:txBody>
      </p:sp>
      <p:pic>
        <p:nvPicPr>
          <p:cNvPr id="8" name="Image 3" descr="/var/folders/1y/yzhkrds14j1gm67qjvlds8tm7vvy2b/T/icon-bg-5pdltox3l-1768265559657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2762250"/>
            <a:ext cx="5410200" cy="1162050"/>
          </a:xfrm>
          <a:prstGeom prst="rect">
            <a:avLst/>
          </a:prstGeom>
        </p:spPr>
      </p:pic>
      <p:pic>
        <p:nvPicPr>
          <p:cNvPr id="9" name="Image 4" descr="/var/folders/1y/yzhkrds14j1gm67qjvlds8tm7vvy2b/T/icon-bg-icon-xs6llh7rh-1768265559713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225" y="2962275"/>
            <a:ext cx="381000" cy="381000"/>
          </a:xfrm>
          <a:prstGeom prst="rect">
            <a:avLst/>
          </a:prstGeom>
        </p:spPr>
      </p:pic>
      <p:sp>
        <p:nvSpPr>
          <p:cNvPr id="10" name="Text 3"/>
          <p:cNvSpPr/>
          <p:nvPr/>
        </p:nvSpPr>
        <p:spPr>
          <a:xfrm>
            <a:off x="1190625" y="2962275"/>
            <a:ext cx="4772501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spcAft>
                <a:spcPts val="300"/>
              </a:spcAft>
              <a:buNone/>
            </a:pPr>
            <a:r>
              <a:rPr lang="en-US" sz="15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System-Wide Application</a:t>
            </a:r>
            <a:endParaRPr lang="en-US" sz="1500" dirty="0"/>
          </a:p>
        </p:txBody>
      </p:sp>
      <p:sp>
        <p:nvSpPr>
          <p:cNvPr id="11" name="Text 4"/>
          <p:cNvSpPr/>
          <p:nvPr/>
        </p:nvSpPr>
        <p:spPr>
          <a:xfrm>
            <a:off x="1190625" y="3267075"/>
            <a:ext cx="44767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Applied to controls, navigation, app icons, widgets, Lock Screen, Home Screen, notifications, and Control Center.</a:t>
            </a:r>
            <a:endParaRPr lang="en-US" sz="1200" dirty="0"/>
          </a:p>
        </p:txBody>
      </p:sp>
      <p:pic>
        <p:nvPicPr>
          <p:cNvPr id="12" name="Image 5" descr="/var/folders/1y/yzhkrds14j1gm67qjvlds8tm7vvy2b/T/icon-bg-usny63f1i-1768265559749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" y="4076700"/>
            <a:ext cx="5410200" cy="1162050"/>
          </a:xfrm>
          <a:prstGeom prst="rect">
            <a:avLst/>
          </a:prstGeom>
        </p:spPr>
      </p:pic>
      <p:pic>
        <p:nvPicPr>
          <p:cNvPr id="13" name="Image 6" descr="/var/folders/1y/yzhkrds14j1gm67qjvlds8tm7vvy2b/T/icon-bg-icon-k6b3zu1y8-1768265559805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7225" y="4276725"/>
            <a:ext cx="381000" cy="381000"/>
          </a:xfrm>
          <a:prstGeom prst="rect">
            <a:avLst/>
          </a:prstGeom>
        </p:spPr>
      </p:pic>
      <p:sp>
        <p:nvSpPr>
          <p:cNvPr id="14" name="Text 5"/>
          <p:cNvSpPr/>
          <p:nvPr/>
        </p:nvSpPr>
        <p:spPr>
          <a:xfrm>
            <a:off x="1190625" y="4276725"/>
            <a:ext cx="475107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spcAft>
                <a:spcPts val="300"/>
              </a:spcAft>
              <a:buNone/>
            </a:pPr>
            <a:r>
              <a:rPr lang="en-US" sz="15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Refined Controls</a:t>
            </a:r>
            <a:endParaRPr lang="en-US" sz="1500" dirty="0"/>
          </a:p>
        </p:txBody>
      </p:sp>
      <p:sp>
        <p:nvSpPr>
          <p:cNvPr id="15" name="Text 6"/>
          <p:cNvSpPr/>
          <p:nvPr/>
        </p:nvSpPr>
        <p:spPr>
          <a:xfrm>
            <a:off x="1190625" y="4581525"/>
            <a:ext cx="44767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Controls and toolbars feature more rounded corners on a distinct functional layer designed to sit above apps.</a:t>
            </a:r>
            <a:endParaRPr lang="en-US" sz="1200" dirty="0"/>
          </a:p>
        </p:txBody>
      </p:sp>
      <p:pic>
        <p:nvPicPr>
          <p:cNvPr id="16" name="Image 7" descr="/var/folders/1y/yzhkrds14j1gm67qjvlds8tm7vvy2b/T/icon-bg-sd7q26701-1768265559840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200" y="5391150"/>
            <a:ext cx="5410200" cy="1162050"/>
          </a:xfrm>
          <a:prstGeom prst="rect">
            <a:avLst/>
          </a:prstGeom>
        </p:spPr>
      </p:pic>
      <p:pic>
        <p:nvPicPr>
          <p:cNvPr id="17" name="Image 8" descr="/var/folders/1y/yzhkrds14j1gm67qjvlds8tm7vvy2b/T/icon-bg-icon-swhbeqomc-1768265559897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7225" y="5591175"/>
            <a:ext cx="381000" cy="381000"/>
          </a:xfrm>
          <a:prstGeom prst="rect">
            <a:avLst/>
          </a:prstGeom>
        </p:spPr>
      </p:pic>
      <p:sp>
        <p:nvSpPr>
          <p:cNvPr id="18" name="Text 7"/>
          <p:cNvSpPr/>
          <p:nvPr/>
        </p:nvSpPr>
        <p:spPr>
          <a:xfrm>
            <a:off x="1190625" y="5591175"/>
            <a:ext cx="4746784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spcAft>
                <a:spcPts val="300"/>
              </a:spcAft>
              <a:buNone/>
            </a:pPr>
            <a:r>
              <a:rPr lang="en-US" sz="15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Developer Integration</a:t>
            </a:r>
            <a:endParaRPr lang="en-US" sz="1500" dirty="0"/>
          </a:p>
        </p:txBody>
      </p:sp>
      <p:sp>
        <p:nvSpPr>
          <p:cNvPr id="19" name="Text 8"/>
          <p:cNvSpPr/>
          <p:nvPr/>
        </p:nvSpPr>
        <p:spPr>
          <a:xfrm>
            <a:off x="1190625" y="5895975"/>
            <a:ext cx="44767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Updated APIs allow developers to incorporate Liquid Glass materials and components into their apps for a cohesive look.</a:t>
            </a:r>
            <a:endParaRPr lang="en-US" sz="1200" dirty="0"/>
          </a:p>
        </p:txBody>
      </p:sp>
      <p:pic>
        <p:nvPicPr>
          <p:cNvPr id="20" name="Image 9" descr="/var/folders/1y/yzhkrds14j1gm67qjvlds8tm7vvy2b/T/icon-bg-2qyhguojl-1768265559931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67400" y="1318617"/>
            <a:ext cx="1755130" cy="361950"/>
          </a:xfrm>
          <a:prstGeom prst="rect">
            <a:avLst/>
          </a:prstGeom>
        </p:spPr>
      </p:pic>
      <p:sp>
        <p:nvSpPr>
          <p:cNvPr id="21" name="Text 9"/>
          <p:cNvSpPr/>
          <p:nvPr/>
        </p:nvSpPr>
        <p:spPr>
          <a:xfrm>
            <a:off x="6205538" y="1404342"/>
            <a:ext cx="1620202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Inspired by visionOS</a:t>
            </a:r>
            <a:endParaRPr lang="en-US" sz="1050" dirty="0"/>
          </a:p>
        </p:txBody>
      </p:sp>
      <p:pic>
        <p:nvPicPr>
          <p:cNvPr id="22" name="Image 10" descr="/var/folders/1y/yzhkrds14j1gm67qjvlds8tm7vvy2b/T/icon-bg-9ov42d9ae-1768265560015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24600" y="1775817"/>
            <a:ext cx="5410200" cy="3515767"/>
          </a:xfrm>
          <a:prstGeom prst="rect">
            <a:avLst/>
          </a:prstGeom>
        </p:spPr>
      </p:pic>
      <p:pic>
        <p:nvPicPr>
          <p:cNvPr id="23" name="Image 11" descr="/var/folders/1y/yzhkrds14j1gm67qjvlds8tm7vvy2b/T/icon-img-xfvivv307-1768265560091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48425" y="1899642"/>
            <a:ext cx="5162550" cy="3268117"/>
          </a:xfrm>
          <a:prstGeom prst="rect">
            <a:avLst/>
          </a:prstGeom>
        </p:spPr>
      </p:pic>
      <p:pic>
        <p:nvPicPr>
          <p:cNvPr id="24" name="Image 12" descr="/var/folders/1y/yzhkrds14j1gm67qjvlds8tm7vvy2b/T/icon-bg-xz6tn1p2b-1768265560246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200900" y="5443984"/>
            <a:ext cx="3657600" cy="552450"/>
          </a:xfrm>
          <a:prstGeom prst="rect">
            <a:avLst/>
          </a:prstGeom>
        </p:spPr>
      </p:pic>
      <p:sp>
        <p:nvSpPr>
          <p:cNvPr id="25" name="Text 10"/>
          <p:cNvSpPr/>
          <p:nvPr/>
        </p:nvSpPr>
        <p:spPr>
          <a:xfrm>
            <a:off x="7362825" y="5529709"/>
            <a:ext cx="33337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Lock Screen showing spatial scenes and depth effects with Liquid Glass design</a:t>
            </a:r>
            <a:endParaRPr lang="en-US" sz="1050" dirty="0"/>
          </a:p>
        </p:txBody>
      </p:sp>
      <p:sp>
        <p:nvSpPr>
          <p:cNvPr id="26" name="Text 11"/>
          <p:cNvSpPr/>
          <p:nvPr/>
        </p:nvSpPr>
        <p:spPr>
          <a:xfrm>
            <a:off x="11666488" y="6619875"/>
            <a:ext cx="500782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75"/>
              </a:lnSpc>
              <a:buNone/>
            </a:pPr>
            <a:r>
              <a:rPr lang="en-US" sz="1050" dirty="0">
                <a:solidFill>
                  <a:srgbClr val="888888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3 / 15</a:t>
            </a:r>
            <a:endParaRPr lang="en-US" sz="1050" dirty="0"/>
          </a:p>
        </p:txBody>
      </p:sp>
      <p:pic>
        <p:nvPicPr>
          <p:cNvPr id="27" name="Image 13" descr="/var/folders/1y/yzhkrds14j1gm67qjvlds8tm7vvy2b/T/icon-icon-lub5d24nf-1768265559361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52475" y="1514475"/>
            <a:ext cx="190500" cy="190500"/>
          </a:xfrm>
          <a:prstGeom prst="rect">
            <a:avLst/>
          </a:prstGeom>
        </p:spPr>
      </p:pic>
      <p:pic>
        <p:nvPicPr>
          <p:cNvPr id="28" name="Image 14" descr="/var/folders/1y/yzhkrds14j1gm67qjvlds8tm7vvy2b/T/icon-icon-b2d5p2ijy-1768265559398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76288" y="3057525"/>
            <a:ext cx="142875" cy="190500"/>
          </a:xfrm>
          <a:prstGeom prst="rect">
            <a:avLst/>
          </a:prstGeom>
        </p:spPr>
      </p:pic>
      <p:pic>
        <p:nvPicPr>
          <p:cNvPr id="29" name="Image 15" descr="/var/folders/1y/yzhkrds14j1gm67qjvlds8tm7vvy2b/T/icon-icon-yv0bwq97f-1768265559441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52475" y="4371975"/>
            <a:ext cx="190500" cy="190500"/>
          </a:xfrm>
          <a:prstGeom prst="rect">
            <a:avLst/>
          </a:prstGeom>
        </p:spPr>
      </p:pic>
      <p:pic>
        <p:nvPicPr>
          <p:cNvPr id="30" name="Image 16" descr="/var/folders/1y/yzhkrds14j1gm67qjvlds8tm7vvy2b/T/icon-icon-onur0onjr-1768265559481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28663" y="5686425"/>
            <a:ext cx="238125" cy="190500"/>
          </a:xfrm>
          <a:prstGeom prst="rect">
            <a:avLst/>
          </a:prstGeom>
        </p:spPr>
      </p:pic>
      <p:pic>
        <p:nvPicPr>
          <p:cNvPr id="31" name="Image 17" descr="/var/folders/1y/yzhkrds14j1gm67qjvlds8tm7vvy2b/T/icon-icon-afw6vbd8z-1768265559979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029325" y="1432917"/>
            <a:ext cx="100013" cy="13335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2026-01-13T00:53:03Z</dcterms:created>
  <dcterms:modified xsi:type="dcterms:W3CDTF">2026-01-13T00:53:03Z</dcterms:modified>
</cp:coreProperties>
</file>